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7" r:id="rId2"/>
    <p:sldId id="275" r:id="rId3"/>
    <p:sldId id="277" r:id="rId4"/>
    <p:sldId id="279" r:id="rId5"/>
    <p:sldId id="278" r:id="rId6"/>
    <p:sldId id="280" r:id="rId7"/>
    <p:sldId id="281" r:id="rId8"/>
    <p:sldId id="273" r:id="rId9"/>
    <p:sldId id="282" r:id="rId10"/>
    <p:sldId id="284" r:id="rId11"/>
    <p:sldId id="285" r:id="rId12"/>
    <p:sldId id="286" r:id="rId13"/>
    <p:sldId id="287" r:id="rId14"/>
    <p:sldId id="288" r:id="rId15"/>
    <p:sldId id="290" r:id="rId16"/>
    <p:sldId id="291" r:id="rId17"/>
    <p:sldId id="289" r:id="rId18"/>
    <p:sldId id="293" r:id="rId19"/>
    <p:sldId id="292" r:id="rId20"/>
    <p:sldId id="26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D743F18-8EDE-4D4C-BBEF-7E570591F5FF}">
          <p14:sldIdLst>
            <p14:sldId id="257"/>
          </p14:sldIdLst>
        </p14:section>
        <p14:section name="Untitled Section" id="{3F121A90-7035-4880-9B3D-7E0976764D4D}">
          <p14:sldIdLst>
            <p14:sldId id="275"/>
            <p14:sldId id="277"/>
            <p14:sldId id="279"/>
            <p14:sldId id="278"/>
            <p14:sldId id="280"/>
            <p14:sldId id="281"/>
            <p14:sldId id="273"/>
            <p14:sldId id="282"/>
            <p14:sldId id="284"/>
            <p14:sldId id="285"/>
            <p14:sldId id="286"/>
            <p14:sldId id="287"/>
            <p14:sldId id="288"/>
            <p14:sldId id="290"/>
            <p14:sldId id="291"/>
            <p14:sldId id="289"/>
            <p14:sldId id="293"/>
            <p14:sldId id="292"/>
            <p14:sldId id="26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en Littlejohn" initials="KL" lastIdx="1" clrIdx="0">
    <p:extLst>
      <p:ext uri="{19B8F6BF-5375-455C-9EA6-DF929625EA0E}">
        <p15:presenceInfo xmlns:p15="http://schemas.microsoft.com/office/powerpoint/2012/main" userId="S-1-5-21-3331397283-988083582-3569150640-161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08080"/>
    <a:srgbClr val="A50021"/>
    <a:srgbClr val="ACA39A"/>
    <a:srgbClr val="6666FF"/>
    <a:srgbClr val="993366"/>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2" autoAdjust="0"/>
    <p:restoredTop sz="94708"/>
  </p:normalViewPr>
  <p:slideViewPr>
    <p:cSldViewPr snapToGrid="0">
      <p:cViewPr varScale="1">
        <p:scale>
          <a:sx n="100" d="100"/>
          <a:sy n="100" d="100"/>
        </p:scale>
        <p:origin x="168" y="23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F2B0A9-1027-495F-A06C-E51867F41B38}" type="datetimeFigureOut">
              <a:rPr lang="en-US" smtClean="0"/>
              <a:t>2/10/22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3AA671-5D32-40B3-B619-EC2EF6E6B0E7}" type="slidenum">
              <a:rPr lang="en-US" smtClean="0"/>
              <a:t>‹#›</a:t>
            </a:fld>
            <a:endParaRPr lang="en-US"/>
          </a:p>
        </p:txBody>
      </p:sp>
    </p:spTree>
    <p:extLst>
      <p:ext uri="{BB962C8B-B14F-4D97-AF65-F5344CB8AC3E}">
        <p14:creationId xmlns:p14="http://schemas.microsoft.com/office/powerpoint/2010/main" val="2704218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BA96726-B0E5-5C4D-84CE-D53510198312}" type="slidenum">
              <a:rPr kumimoji="0" lang="en-US" sz="1200" b="0" i="0" u="none" strike="noStrike" kern="1200" cap="none" spc="0" normalizeH="0" baseline="0" noProof="0" smtClean="0">
                <a:ln>
                  <a:noFill/>
                </a:ln>
                <a:solidFill>
                  <a:srgbClr val="000000"/>
                </a:solidFill>
                <a:effectLst/>
                <a:uLnTx/>
                <a:uFillTx/>
                <a:latin typeface="Times"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Times" charset="0"/>
              <a:ea typeface="ＭＳ Ｐゴシック" charset="0"/>
            </a:endParaRPr>
          </a:p>
        </p:txBody>
      </p:sp>
    </p:spTree>
    <p:extLst>
      <p:ext uri="{BB962C8B-B14F-4D97-AF65-F5344CB8AC3E}">
        <p14:creationId xmlns:p14="http://schemas.microsoft.com/office/powerpoint/2010/main" val="3956778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A671-5D32-40B3-B619-EC2EF6E6B0E7}" type="slidenum">
              <a:rPr lang="en-US" smtClean="0"/>
              <a:t>16</a:t>
            </a:fld>
            <a:endParaRPr lang="en-US"/>
          </a:p>
        </p:txBody>
      </p:sp>
    </p:spTree>
    <p:extLst>
      <p:ext uri="{BB962C8B-B14F-4D97-AF65-F5344CB8AC3E}">
        <p14:creationId xmlns:p14="http://schemas.microsoft.com/office/powerpoint/2010/main" val="22615469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A671-5D32-40B3-B619-EC2EF6E6B0E7}" type="slidenum">
              <a:rPr lang="en-US" smtClean="0"/>
              <a:t>17</a:t>
            </a:fld>
            <a:endParaRPr lang="en-US"/>
          </a:p>
        </p:txBody>
      </p:sp>
    </p:spTree>
    <p:extLst>
      <p:ext uri="{BB962C8B-B14F-4D97-AF65-F5344CB8AC3E}">
        <p14:creationId xmlns:p14="http://schemas.microsoft.com/office/powerpoint/2010/main" val="20822831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A671-5D32-40B3-B619-EC2EF6E6B0E7}" type="slidenum">
              <a:rPr lang="en-US" smtClean="0"/>
              <a:t>18</a:t>
            </a:fld>
            <a:endParaRPr lang="en-US"/>
          </a:p>
        </p:txBody>
      </p:sp>
    </p:spTree>
    <p:extLst>
      <p:ext uri="{BB962C8B-B14F-4D97-AF65-F5344CB8AC3E}">
        <p14:creationId xmlns:p14="http://schemas.microsoft.com/office/powerpoint/2010/main" val="29008064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A671-5D32-40B3-B619-EC2EF6E6B0E7}" type="slidenum">
              <a:rPr lang="en-US" smtClean="0"/>
              <a:t>19</a:t>
            </a:fld>
            <a:endParaRPr lang="en-US"/>
          </a:p>
        </p:txBody>
      </p:sp>
    </p:spTree>
    <p:extLst>
      <p:ext uri="{BB962C8B-B14F-4D97-AF65-F5344CB8AC3E}">
        <p14:creationId xmlns:p14="http://schemas.microsoft.com/office/powerpoint/2010/main" val="1937455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A671-5D32-40B3-B619-EC2EF6E6B0E7}" type="slidenum">
              <a:rPr lang="en-US" smtClean="0"/>
              <a:t>8</a:t>
            </a:fld>
            <a:endParaRPr lang="en-US"/>
          </a:p>
        </p:txBody>
      </p:sp>
    </p:spTree>
    <p:extLst>
      <p:ext uri="{BB962C8B-B14F-4D97-AF65-F5344CB8AC3E}">
        <p14:creationId xmlns:p14="http://schemas.microsoft.com/office/powerpoint/2010/main" val="754338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A671-5D32-40B3-B619-EC2EF6E6B0E7}" type="slidenum">
              <a:rPr lang="en-US" smtClean="0"/>
              <a:t>9</a:t>
            </a:fld>
            <a:endParaRPr lang="en-US"/>
          </a:p>
        </p:txBody>
      </p:sp>
    </p:spTree>
    <p:extLst>
      <p:ext uri="{BB962C8B-B14F-4D97-AF65-F5344CB8AC3E}">
        <p14:creationId xmlns:p14="http://schemas.microsoft.com/office/powerpoint/2010/main" val="3575418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A671-5D32-40B3-B619-EC2EF6E6B0E7}" type="slidenum">
              <a:rPr lang="en-US" smtClean="0"/>
              <a:t>10</a:t>
            </a:fld>
            <a:endParaRPr lang="en-US"/>
          </a:p>
        </p:txBody>
      </p:sp>
    </p:spTree>
    <p:extLst>
      <p:ext uri="{BB962C8B-B14F-4D97-AF65-F5344CB8AC3E}">
        <p14:creationId xmlns:p14="http://schemas.microsoft.com/office/powerpoint/2010/main" val="2655084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A671-5D32-40B3-B619-EC2EF6E6B0E7}" type="slidenum">
              <a:rPr lang="en-US" smtClean="0"/>
              <a:t>11</a:t>
            </a:fld>
            <a:endParaRPr lang="en-US"/>
          </a:p>
        </p:txBody>
      </p:sp>
    </p:spTree>
    <p:extLst>
      <p:ext uri="{BB962C8B-B14F-4D97-AF65-F5344CB8AC3E}">
        <p14:creationId xmlns:p14="http://schemas.microsoft.com/office/powerpoint/2010/main" val="1567794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A671-5D32-40B3-B619-EC2EF6E6B0E7}" type="slidenum">
              <a:rPr lang="en-US" smtClean="0"/>
              <a:t>12</a:t>
            </a:fld>
            <a:endParaRPr lang="en-US"/>
          </a:p>
        </p:txBody>
      </p:sp>
    </p:spTree>
    <p:extLst>
      <p:ext uri="{BB962C8B-B14F-4D97-AF65-F5344CB8AC3E}">
        <p14:creationId xmlns:p14="http://schemas.microsoft.com/office/powerpoint/2010/main" val="561813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A671-5D32-40B3-B619-EC2EF6E6B0E7}" type="slidenum">
              <a:rPr lang="en-US" smtClean="0"/>
              <a:t>13</a:t>
            </a:fld>
            <a:endParaRPr lang="en-US"/>
          </a:p>
        </p:txBody>
      </p:sp>
    </p:spTree>
    <p:extLst>
      <p:ext uri="{BB962C8B-B14F-4D97-AF65-F5344CB8AC3E}">
        <p14:creationId xmlns:p14="http://schemas.microsoft.com/office/powerpoint/2010/main" val="4076578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A671-5D32-40B3-B619-EC2EF6E6B0E7}" type="slidenum">
              <a:rPr lang="en-US" smtClean="0"/>
              <a:t>14</a:t>
            </a:fld>
            <a:endParaRPr lang="en-US"/>
          </a:p>
        </p:txBody>
      </p:sp>
    </p:spTree>
    <p:extLst>
      <p:ext uri="{BB962C8B-B14F-4D97-AF65-F5344CB8AC3E}">
        <p14:creationId xmlns:p14="http://schemas.microsoft.com/office/powerpoint/2010/main" val="1002639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A671-5D32-40B3-B619-EC2EF6E6B0E7}" type="slidenum">
              <a:rPr lang="en-US" smtClean="0"/>
              <a:t>15</a:t>
            </a:fld>
            <a:endParaRPr lang="en-US"/>
          </a:p>
        </p:txBody>
      </p:sp>
    </p:spTree>
    <p:extLst>
      <p:ext uri="{BB962C8B-B14F-4D97-AF65-F5344CB8AC3E}">
        <p14:creationId xmlns:p14="http://schemas.microsoft.com/office/powerpoint/2010/main" val="14856746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alphaModFix amt="0"/>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577" y="-1865"/>
            <a:ext cx="12223044" cy="431881"/>
          </a:xfrm>
          <a:prstGeom prst="rect">
            <a:avLst/>
          </a:prstGeom>
        </p:spPr>
      </p:pic>
      <p:sp>
        <p:nvSpPr>
          <p:cNvPr id="12" name="Rectangle 11"/>
          <p:cNvSpPr/>
          <p:nvPr userDrawn="1"/>
        </p:nvSpPr>
        <p:spPr bwMode="auto">
          <a:xfrm>
            <a:off x="-8858" y="5644445"/>
            <a:ext cx="12209324" cy="1001888"/>
          </a:xfrm>
          <a:prstGeom prst="rect">
            <a:avLst/>
          </a:prstGeom>
          <a:solidFill>
            <a:schemeClr val="bg1">
              <a:alpha val="75000"/>
            </a:schemeClr>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121920" tIns="60960" rIns="121920" bIns="60960" numCol="1" rtlCol="0" anchor="t" anchorCtr="0" compatLnSpc="1">
            <a:prstTxWarp prst="textNoShape">
              <a:avLst/>
            </a:prstTxWarp>
          </a:bodyPr>
          <a:lstStyle/>
          <a:p>
            <a:pPr marL="0" marR="0" indent="0" algn="r" defTabSz="121917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Times" pitchFamily="-110" charset="0"/>
              </a:rPr>
              <a:t> </a:t>
            </a:r>
          </a:p>
        </p:txBody>
      </p:sp>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288" y="6644964"/>
            <a:ext cx="12211755" cy="227953"/>
          </a:xfrm>
          <a:prstGeom prst="rect">
            <a:avLst/>
          </a:prstGeom>
        </p:spPr>
      </p:pic>
      <p:pic>
        <p:nvPicPr>
          <p:cNvPr id="14"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840416" y="5857544"/>
            <a:ext cx="2036064" cy="544576"/>
          </a:xfrm>
          <a:prstGeom prst="rect">
            <a:avLst/>
          </a:prstGeom>
        </p:spPr>
      </p:pic>
      <p:sp>
        <p:nvSpPr>
          <p:cNvPr id="15" name="Footer Placeholder 6"/>
          <p:cNvSpPr txBox="1">
            <a:spLocks noChangeArrowheads="1"/>
          </p:cNvSpPr>
          <p:nvPr userDrawn="1"/>
        </p:nvSpPr>
        <p:spPr bwMode="auto">
          <a:xfrm>
            <a:off x="154628" y="6106009"/>
            <a:ext cx="6048672" cy="360040"/>
          </a:xfrm>
          <a:prstGeom prst="rect">
            <a:avLst/>
          </a:prstGeom>
          <a:noFill/>
          <a:ln w="9525">
            <a:noFill/>
            <a:miter lim="800000"/>
            <a:headEnd/>
            <a:tailEnd/>
          </a:ln>
          <a:effectLst/>
        </p:spPr>
        <p:txBody>
          <a:bodyPr vert="horz" wrap="square" lIns="121920" tIns="60960" rIns="121920" bIns="60960" numCol="1" anchor="t" anchorCtr="0" compatLnSpc="1">
            <a:prstTxWarp prst="textNoShape">
              <a:avLst/>
            </a:prstTxWarp>
          </a:bodyPr>
          <a:lstStyle>
            <a:defPPr>
              <a:defRPr lang="en-US"/>
            </a:defPPr>
            <a:lvl1pPr algn="r" rtl="0" eaLnBrk="0" fontAlgn="base" hangingPunct="0">
              <a:spcBef>
                <a:spcPct val="0"/>
              </a:spcBef>
              <a:spcAft>
                <a:spcPct val="0"/>
              </a:spcAft>
              <a:defRPr sz="1200" b="1" kern="1200">
                <a:solidFill>
                  <a:srgbClr val="A69C95"/>
                </a:solidFill>
                <a:latin typeface="Verdana" charset="0"/>
                <a:ea typeface="ＭＳ Ｐゴシック" charset="0"/>
                <a:cs typeface="Verdana" charset="0"/>
              </a:defRPr>
            </a:lvl1pPr>
            <a:lvl2pPr marL="457200" algn="l" rtl="0" fontAlgn="base">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a:lstStyle>
          <a:p>
            <a:pPr algn="l"/>
            <a:r>
              <a:rPr lang="en-US" sz="1600" dirty="0" err="1">
                <a:solidFill>
                  <a:srgbClr val="80746C"/>
                </a:solidFill>
              </a:rPr>
              <a:t>uOttawa.ca</a:t>
            </a:r>
            <a:endParaRPr lang="en-US" sz="1600" dirty="0">
              <a:solidFill>
                <a:srgbClr val="80746C"/>
              </a:solidFill>
            </a:endParaRPr>
          </a:p>
        </p:txBody>
      </p:sp>
    </p:spTree>
    <p:extLst>
      <p:ext uri="{BB962C8B-B14F-4D97-AF65-F5344CB8AC3E}">
        <p14:creationId xmlns:p14="http://schemas.microsoft.com/office/powerpoint/2010/main" val="530978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577" y="-1865"/>
            <a:ext cx="12223044" cy="431881"/>
          </a:xfrm>
          <a:prstGeom prst="rect">
            <a:avLst/>
          </a:prstGeom>
        </p:spPr>
      </p:pic>
      <p:sp>
        <p:nvSpPr>
          <p:cNvPr id="14" name="Rectangle 13"/>
          <p:cNvSpPr/>
          <p:nvPr userDrawn="1"/>
        </p:nvSpPr>
        <p:spPr bwMode="auto">
          <a:xfrm>
            <a:off x="-8858" y="5644445"/>
            <a:ext cx="12209324" cy="1001888"/>
          </a:xfrm>
          <a:prstGeom prst="rect">
            <a:avLst/>
          </a:prstGeom>
          <a:solidFill>
            <a:schemeClr val="bg1">
              <a:alpha val="75000"/>
            </a:schemeClr>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121920" tIns="60960" rIns="121920" bIns="60960" numCol="1" rtlCol="0" anchor="t" anchorCtr="0" compatLnSpc="1">
            <a:prstTxWarp prst="textNoShape">
              <a:avLst/>
            </a:prstTxWarp>
          </a:bodyPr>
          <a:lstStyle/>
          <a:p>
            <a:pPr marL="0" marR="0" indent="0" algn="r" defTabSz="121917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Times" pitchFamily="-110" charset="0"/>
              </a:rPr>
              <a:t> </a:t>
            </a:r>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8" y="6644964"/>
            <a:ext cx="12211755" cy="227953"/>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40416" y="5857544"/>
            <a:ext cx="2036064" cy="544576"/>
          </a:xfrm>
          <a:prstGeom prst="rect">
            <a:avLst/>
          </a:prstGeom>
        </p:spPr>
      </p:pic>
      <p:sp>
        <p:nvSpPr>
          <p:cNvPr id="17" name="Footer Placeholder 6"/>
          <p:cNvSpPr txBox="1">
            <a:spLocks noChangeArrowheads="1"/>
          </p:cNvSpPr>
          <p:nvPr userDrawn="1"/>
        </p:nvSpPr>
        <p:spPr bwMode="auto">
          <a:xfrm>
            <a:off x="154628" y="6106009"/>
            <a:ext cx="6048672" cy="360040"/>
          </a:xfrm>
          <a:prstGeom prst="rect">
            <a:avLst/>
          </a:prstGeom>
          <a:noFill/>
          <a:ln w="9525">
            <a:noFill/>
            <a:miter lim="800000"/>
            <a:headEnd/>
            <a:tailEnd/>
          </a:ln>
          <a:effectLst/>
        </p:spPr>
        <p:txBody>
          <a:bodyPr vert="horz" wrap="square" lIns="121920" tIns="60960" rIns="121920" bIns="60960" numCol="1" anchor="t" anchorCtr="0" compatLnSpc="1">
            <a:prstTxWarp prst="textNoShape">
              <a:avLst/>
            </a:prstTxWarp>
          </a:bodyPr>
          <a:lstStyle>
            <a:defPPr>
              <a:defRPr lang="en-US"/>
            </a:defPPr>
            <a:lvl1pPr algn="r" rtl="0" eaLnBrk="0" fontAlgn="base" hangingPunct="0">
              <a:spcBef>
                <a:spcPct val="0"/>
              </a:spcBef>
              <a:spcAft>
                <a:spcPct val="0"/>
              </a:spcAft>
              <a:defRPr sz="1200" b="1" kern="1200">
                <a:solidFill>
                  <a:srgbClr val="A69C95"/>
                </a:solidFill>
                <a:latin typeface="Verdana" charset="0"/>
                <a:ea typeface="ＭＳ Ｐゴシック" charset="0"/>
                <a:cs typeface="Verdana" charset="0"/>
              </a:defRPr>
            </a:lvl1pPr>
            <a:lvl2pPr marL="457200" algn="l" rtl="0" fontAlgn="base">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a:lstStyle>
          <a:p>
            <a:pPr algn="l"/>
            <a:r>
              <a:rPr lang="en-US" sz="1600" dirty="0" err="1">
                <a:solidFill>
                  <a:srgbClr val="80746C"/>
                </a:solidFill>
              </a:rPr>
              <a:t>uOttawa.ca</a:t>
            </a:r>
            <a:endParaRPr lang="en-US" sz="1600" dirty="0">
              <a:solidFill>
                <a:srgbClr val="80746C"/>
              </a:solidFill>
            </a:endParaRPr>
          </a:p>
        </p:txBody>
      </p:sp>
    </p:spTree>
    <p:extLst>
      <p:ext uri="{BB962C8B-B14F-4D97-AF65-F5344CB8AC3E}">
        <p14:creationId xmlns:p14="http://schemas.microsoft.com/office/powerpoint/2010/main" val="3793964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381000"/>
            <a:ext cx="2590800" cy="5029200"/>
          </a:xfrm>
        </p:spPr>
        <p:txBody>
          <a:bodyPr vert="eaVert"/>
          <a:lstStyle/>
          <a:p>
            <a:r>
              <a:rPr lang="fr-CA"/>
              <a:t>Click to edit Master title style</a:t>
            </a:r>
            <a:endParaRPr lang="en-US"/>
          </a:p>
        </p:txBody>
      </p:sp>
      <p:sp>
        <p:nvSpPr>
          <p:cNvPr id="3" name="Vertical Text Placeholder 2"/>
          <p:cNvSpPr>
            <a:spLocks noGrp="1"/>
          </p:cNvSpPr>
          <p:nvPr>
            <p:ph type="body" orient="vert" idx="1"/>
          </p:nvPr>
        </p:nvSpPr>
        <p:spPr>
          <a:xfrm>
            <a:off x="914400" y="381000"/>
            <a:ext cx="7569200" cy="5029200"/>
          </a:xfrm>
        </p:spPr>
        <p:txBody>
          <a:bodyPr vert="eaVert"/>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577" y="-1865"/>
            <a:ext cx="12223044" cy="431881"/>
          </a:xfrm>
          <a:prstGeom prst="rect">
            <a:avLst/>
          </a:prstGeom>
        </p:spPr>
      </p:pic>
      <p:sp>
        <p:nvSpPr>
          <p:cNvPr id="14" name="Rectangle 13"/>
          <p:cNvSpPr/>
          <p:nvPr userDrawn="1"/>
        </p:nvSpPr>
        <p:spPr bwMode="auto">
          <a:xfrm>
            <a:off x="-8858" y="5644445"/>
            <a:ext cx="12209324" cy="1001888"/>
          </a:xfrm>
          <a:prstGeom prst="rect">
            <a:avLst/>
          </a:prstGeom>
          <a:solidFill>
            <a:schemeClr val="bg1">
              <a:alpha val="75000"/>
            </a:schemeClr>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121920" tIns="60960" rIns="121920" bIns="60960" numCol="1" rtlCol="0" anchor="t" anchorCtr="0" compatLnSpc="1">
            <a:prstTxWarp prst="textNoShape">
              <a:avLst/>
            </a:prstTxWarp>
          </a:bodyPr>
          <a:lstStyle/>
          <a:p>
            <a:pPr marL="0" marR="0" indent="0" algn="r" defTabSz="121917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Times" pitchFamily="-110" charset="0"/>
              </a:rPr>
              <a:t> </a:t>
            </a:r>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8" y="6644964"/>
            <a:ext cx="12211755" cy="227953"/>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40416" y="5857544"/>
            <a:ext cx="2036064" cy="544576"/>
          </a:xfrm>
          <a:prstGeom prst="rect">
            <a:avLst/>
          </a:prstGeom>
        </p:spPr>
      </p:pic>
      <p:sp>
        <p:nvSpPr>
          <p:cNvPr id="17" name="Footer Placeholder 6"/>
          <p:cNvSpPr txBox="1">
            <a:spLocks noChangeArrowheads="1"/>
          </p:cNvSpPr>
          <p:nvPr userDrawn="1"/>
        </p:nvSpPr>
        <p:spPr bwMode="auto">
          <a:xfrm>
            <a:off x="154628" y="6106009"/>
            <a:ext cx="6048672" cy="360040"/>
          </a:xfrm>
          <a:prstGeom prst="rect">
            <a:avLst/>
          </a:prstGeom>
          <a:noFill/>
          <a:ln w="9525">
            <a:noFill/>
            <a:miter lim="800000"/>
            <a:headEnd/>
            <a:tailEnd/>
          </a:ln>
          <a:effectLst/>
        </p:spPr>
        <p:txBody>
          <a:bodyPr vert="horz" wrap="square" lIns="121920" tIns="60960" rIns="121920" bIns="60960" numCol="1" anchor="t" anchorCtr="0" compatLnSpc="1">
            <a:prstTxWarp prst="textNoShape">
              <a:avLst/>
            </a:prstTxWarp>
          </a:bodyPr>
          <a:lstStyle>
            <a:defPPr>
              <a:defRPr lang="en-US"/>
            </a:defPPr>
            <a:lvl1pPr algn="r" rtl="0" eaLnBrk="0" fontAlgn="base" hangingPunct="0">
              <a:spcBef>
                <a:spcPct val="0"/>
              </a:spcBef>
              <a:spcAft>
                <a:spcPct val="0"/>
              </a:spcAft>
              <a:defRPr sz="1200" b="1" kern="1200">
                <a:solidFill>
                  <a:srgbClr val="A69C95"/>
                </a:solidFill>
                <a:latin typeface="Verdana" charset="0"/>
                <a:ea typeface="ＭＳ Ｐゴシック" charset="0"/>
                <a:cs typeface="Verdana" charset="0"/>
              </a:defRPr>
            </a:lvl1pPr>
            <a:lvl2pPr marL="457200" algn="l" rtl="0" fontAlgn="base">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a:lstStyle>
          <a:p>
            <a:pPr algn="l"/>
            <a:r>
              <a:rPr lang="en-US" sz="1600" dirty="0" err="1">
                <a:solidFill>
                  <a:srgbClr val="80746C"/>
                </a:solidFill>
              </a:rPr>
              <a:t>uOttawa.ca</a:t>
            </a:r>
            <a:endParaRPr lang="en-US" sz="1600" dirty="0">
              <a:solidFill>
                <a:srgbClr val="80746C"/>
              </a:solidFill>
            </a:endParaRPr>
          </a:p>
        </p:txBody>
      </p:sp>
    </p:spTree>
    <p:extLst>
      <p:ext uri="{BB962C8B-B14F-4D97-AF65-F5344CB8AC3E}">
        <p14:creationId xmlns:p14="http://schemas.microsoft.com/office/powerpoint/2010/main" val="422696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Title 1"/>
          <p:cNvSpPr>
            <a:spLocks noGrp="1"/>
          </p:cNvSpPr>
          <p:nvPr>
            <p:ph type="title"/>
          </p:nvPr>
        </p:nvSpPr>
        <p:spPr>
          <a:xfrm>
            <a:off x="550333" y="692696"/>
            <a:ext cx="10366176" cy="864096"/>
          </a:xfrm>
        </p:spPr>
        <p:txBody>
          <a:bodyPr/>
          <a:lstStyle/>
          <a:p>
            <a:endParaRPr lang="en-US" b="1" dirty="0"/>
          </a:p>
        </p:txBody>
      </p:sp>
      <p:sp>
        <p:nvSpPr>
          <p:cNvPr id="11" name="Content Placeholder 2"/>
          <p:cNvSpPr>
            <a:spLocks noGrp="1"/>
          </p:cNvSpPr>
          <p:nvPr>
            <p:ph idx="1"/>
          </p:nvPr>
        </p:nvSpPr>
        <p:spPr>
          <a:xfrm>
            <a:off x="527381" y="1700808"/>
            <a:ext cx="10363200" cy="3753544"/>
          </a:xfrm>
        </p:spPr>
        <p:txBody>
          <a:bodyPr/>
          <a:lstStyle/>
          <a:p>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577" y="-1865"/>
            <a:ext cx="12223044" cy="431881"/>
          </a:xfrm>
          <a:prstGeom prst="rect">
            <a:avLst/>
          </a:prstGeom>
        </p:spPr>
      </p:pic>
      <p:sp>
        <p:nvSpPr>
          <p:cNvPr id="15" name="Rectangle 14"/>
          <p:cNvSpPr/>
          <p:nvPr userDrawn="1"/>
        </p:nvSpPr>
        <p:spPr bwMode="auto">
          <a:xfrm>
            <a:off x="-8858" y="5644445"/>
            <a:ext cx="12209324" cy="1001888"/>
          </a:xfrm>
          <a:prstGeom prst="rect">
            <a:avLst/>
          </a:prstGeom>
          <a:solidFill>
            <a:schemeClr val="bg1">
              <a:alpha val="75000"/>
            </a:schemeClr>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121920" tIns="60960" rIns="121920" bIns="60960" numCol="1" rtlCol="0" anchor="t" anchorCtr="0" compatLnSpc="1">
            <a:prstTxWarp prst="textNoShape">
              <a:avLst/>
            </a:prstTxWarp>
          </a:bodyPr>
          <a:lstStyle/>
          <a:p>
            <a:pPr marL="0" marR="0" indent="0" algn="r" defTabSz="121917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Times" pitchFamily="-110" charset="0"/>
              </a:rPr>
              <a:t> </a:t>
            </a:r>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40416" y="5857544"/>
            <a:ext cx="2036064" cy="544576"/>
          </a:xfrm>
          <a:prstGeom prst="rect">
            <a:avLst/>
          </a:prstGeom>
        </p:spPr>
      </p:pic>
      <p:sp>
        <p:nvSpPr>
          <p:cNvPr id="20" name="Footer Placeholder 6"/>
          <p:cNvSpPr txBox="1">
            <a:spLocks noChangeArrowheads="1"/>
          </p:cNvSpPr>
          <p:nvPr userDrawn="1"/>
        </p:nvSpPr>
        <p:spPr bwMode="auto">
          <a:xfrm>
            <a:off x="154628" y="6106009"/>
            <a:ext cx="6048672" cy="360040"/>
          </a:xfrm>
          <a:prstGeom prst="rect">
            <a:avLst/>
          </a:prstGeom>
          <a:noFill/>
          <a:ln w="9525">
            <a:noFill/>
            <a:miter lim="800000"/>
            <a:headEnd/>
            <a:tailEnd/>
          </a:ln>
          <a:effectLst/>
        </p:spPr>
        <p:txBody>
          <a:bodyPr vert="horz" wrap="square" lIns="121920" tIns="60960" rIns="121920" bIns="60960" numCol="1" anchor="t" anchorCtr="0" compatLnSpc="1">
            <a:prstTxWarp prst="textNoShape">
              <a:avLst/>
            </a:prstTxWarp>
          </a:bodyPr>
          <a:lstStyle>
            <a:defPPr>
              <a:defRPr lang="en-US"/>
            </a:defPPr>
            <a:lvl1pPr algn="r" rtl="0" eaLnBrk="0" fontAlgn="base" hangingPunct="0">
              <a:spcBef>
                <a:spcPct val="0"/>
              </a:spcBef>
              <a:spcAft>
                <a:spcPct val="0"/>
              </a:spcAft>
              <a:defRPr sz="1200" b="1" kern="1200">
                <a:solidFill>
                  <a:srgbClr val="A69C95"/>
                </a:solidFill>
                <a:latin typeface="Verdana" charset="0"/>
                <a:ea typeface="ＭＳ Ｐゴシック" charset="0"/>
                <a:cs typeface="Verdana" charset="0"/>
              </a:defRPr>
            </a:lvl1pPr>
            <a:lvl2pPr marL="457200" algn="l" rtl="0" fontAlgn="base">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a:lstStyle>
          <a:p>
            <a:pPr algn="l"/>
            <a:r>
              <a:rPr lang="en-US" sz="1600" dirty="0" err="1">
                <a:solidFill>
                  <a:srgbClr val="80746C"/>
                </a:solidFill>
              </a:rPr>
              <a:t>med.uOttawa.ca</a:t>
            </a:r>
            <a:endParaRPr lang="en-US" sz="1600" dirty="0">
              <a:solidFill>
                <a:srgbClr val="80746C"/>
              </a:solidFill>
            </a:endParaRPr>
          </a:p>
        </p:txBody>
      </p:sp>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290" y="6644963"/>
            <a:ext cx="12240499" cy="227952"/>
          </a:xfrm>
          <a:prstGeom prst="rect">
            <a:avLst/>
          </a:prstGeom>
        </p:spPr>
      </p:pic>
    </p:spTree>
    <p:extLst>
      <p:ext uri="{BB962C8B-B14F-4D97-AF65-F5344CB8AC3E}">
        <p14:creationId xmlns:p14="http://schemas.microsoft.com/office/powerpoint/2010/main" val="2144635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281116"/>
            <a:ext cx="10363200" cy="1362075"/>
          </a:xfrm>
        </p:spPr>
        <p:txBody>
          <a:bodyPr anchor="t"/>
          <a:lstStyle>
            <a:lvl1pPr algn="l">
              <a:defRPr sz="5333" b="1" cap="all"/>
            </a:lvl1pPr>
          </a:lstStyle>
          <a:p>
            <a:r>
              <a:rPr lang="fr-CA"/>
              <a:t>Click to edit Master title style</a:t>
            </a:r>
            <a:endParaRPr lang="en-US" dirty="0"/>
          </a:p>
        </p:txBody>
      </p:sp>
      <p:sp>
        <p:nvSpPr>
          <p:cNvPr id="3" name="Text Placeholder 2"/>
          <p:cNvSpPr>
            <a:spLocks noGrp="1"/>
          </p:cNvSpPr>
          <p:nvPr>
            <p:ph type="body" idx="1"/>
          </p:nvPr>
        </p:nvSpPr>
        <p:spPr>
          <a:xfrm>
            <a:off x="963084" y="2780929"/>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fr-CA"/>
              <a:t>Click to edit Master text styles</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577" y="-1865"/>
            <a:ext cx="12223044" cy="431881"/>
          </a:xfrm>
          <a:prstGeom prst="rect">
            <a:avLst/>
          </a:prstGeom>
        </p:spPr>
      </p:pic>
      <p:sp>
        <p:nvSpPr>
          <p:cNvPr id="14" name="Rectangle 13"/>
          <p:cNvSpPr/>
          <p:nvPr userDrawn="1"/>
        </p:nvSpPr>
        <p:spPr bwMode="auto">
          <a:xfrm>
            <a:off x="-8858" y="5644445"/>
            <a:ext cx="12209324" cy="1001888"/>
          </a:xfrm>
          <a:prstGeom prst="rect">
            <a:avLst/>
          </a:prstGeom>
          <a:solidFill>
            <a:schemeClr val="bg1">
              <a:alpha val="75000"/>
            </a:schemeClr>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121920" tIns="60960" rIns="121920" bIns="60960" numCol="1" rtlCol="0" anchor="t" anchorCtr="0" compatLnSpc="1">
            <a:prstTxWarp prst="textNoShape">
              <a:avLst/>
            </a:prstTxWarp>
          </a:bodyPr>
          <a:lstStyle/>
          <a:p>
            <a:pPr marL="0" marR="0" indent="0" algn="r" defTabSz="121917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Times" pitchFamily="-110" charset="0"/>
              </a:rPr>
              <a:t> </a:t>
            </a:r>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8" y="6644964"/>
            <a:ext cx="12211755" cy="227953"/>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40416" y="5857544"/>
            <a:ext cx="2036064" cy="544576"/>
          </a:xfrm>
          <a:prstGeom prst="rect">
            <a:avLst/>
          </a:prstGeom>
        </p:spPr>
      </p:pic>
      <p:sp>
        <p:nvSpPr>
          <p:cNvPr id="17" name="Footer Placeholder 6"/>
          <p:cNvSpPr txBox="1">
            <a:spLocks noChangeArrowheads="1"/>
          </p:cNvSpPr>
          <p:nvPr userDrawn="1"/>
        </p:nvSpPr>
        <p:spPr bwMode="auto">
          <a:xfrm>
            <a:off x="154628" y="6106009"/>
            <a:ext cx="6048672" cy="360040"/>
          </a:xfrm>
          <a:prstGeom prst="rect">
            <a:avLst/>
          </a:prstGeom>
          <a:noFill/>
          <a:ln w="9525">
            <a:noFill/>
            <a:miter lim="800000"/>
            <a:headEnd/>
            <a:tailEnd/>
          </a:ln>
          <a:effectLst/>
        </p:spPr>
        <p:txBody>
          <a:bodyPr vert="horz" wrap="square" lIns="121920" tIns="60960" rIns="121920" bIns="60960" numCol="1" anchor="t" anchorCtr="0" compatLnSpc="1">
            <a:prstTxWarp prst="textNoShape">
              <a:avLst/>
            </a:prstTxWarp>
          </a:bodyPr>
          <a:lstStyle>
            <a:defPPr>
              <a:defRPr lang="en-US"/>
            </a:defPPr>
            <a:lvl1pPr algn="r" rtl="0" eaLnBrk="0" fontAlgn="base" hangingPunct="0">
              <a:spcBef>
                <a:spcPct val="0"/>
              </a:spcBef>
              <a:spcAft>
                <a:spcPct val="0"/>
              </a:spcAft>
              <a:defRPr sz="1200" b="1" kern="1200">
                <a:solidFill>
                  <a:srgbClr val="A69C95"/>
                </a:solidFill>
                <a:latin typeface="Verdana" charset="0"/>
                <a:ea typeface="ＭＳ Ｐゴシック" charset="0"/>
                <a:cs typeface="Verdana" charset="0"/>
              </a:defRPr>
            </a:lvl1pPr>
            <a:lvl2pPr marL="457200" algn="l" rtl="0" fontAlgn="base">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a:lstStyle>
          <a:p>
            <a:pPr algn="l"/>
            <a:r>
              <a:rPr lang="en-US" sz="1600" dirty="0" err="1">
                <a:solidFill>
                  <a:srgbClr val="80746C"/>
                </a:solidFill>
              </a:rPr>
              <a:t>uOttawa.ca</a:t>
            </a:r>
            <a:endParaRPr lang="en-US" sz="1600" dirty="0">
              <a:solidFill>
                <a:srgbClr val="80746C"/>
              </a:solidFill>
            </a:endParaRPr>
          </a:p>
        </p:txBody>
      </p:sp>
    </p:spTree>
    <p:extLst>
      <p:ext uri="{BB962C8B-B14F-4D97-AF65-F5344CB8AC3E}">
        <p14:creationId xmlns:p14="http://schemas.microsoft.com/office/powerpoint/2010/main" val="290997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lang="en-US"/>
          </a:p>
        </p:txBody>
      </p:sp>
      <p:sp>
        <p:nvSpPr>
          <p:cNvPr id="3" name="Content Placeholder 2"/>
          <p:cNvSpPr>
            <a:spLocks noGrp="1"/>
          </p:cNvSpPr>
          <p:nvPr>
            <p:ph sz="half" idx="1"/>
          </p:nvPr>
        </p:nvSpPr>
        <p:spPr>
          <a:xfrm>
            <a:off x="914400" y="1524000"/>
            <a:ext cx="5080000" cy="3886200"/>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4" name="Content Placeholder 3"/>
          <p:cNvSpPr>
            <a:spLocks noGrp="1"/>
          </p:cNvSpPr>
          <p:nvPr>
            <p:ph sz="half" idx="2"/>
          </p:nvPr>
        </p:nvSpPr>
        <p:spPr>
          <a:xfrm>
            <a:off x="6197600" y="1524000"/>
            <a:ext cx="5080000" cy="3886200"/>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577" y="-1865"/>
            <a:ext cx="12223044" cy="431881"/>
          </a:xfrm>
          <a:prstGeom prst="rect">
            <a:avLst/>
          </a:prstGeom>
        </p:spPr>
      </p:pic>
      <p:sp>
        <p:nvSpPr>
          <p:cNvPr id="15" name="Rectangle 14"/>
          <p:cNvSpPr/>
          <p:nvPr userDrawn="1"/>
        </p:nvSpPr>
        <p:spPr bwMode="auto">
          <a:xfrm>
            <a:off x="-8858" y="5644445"/>
            <a:ext cx="12209324" cy="1001888"/>
          </a:xfrm>
          <a:prstGeom prst="rect">
            <a:avLst/>
          </a:prstGeom>
          <a:solidFill>
            <a:schemeClr val="bg1">
              <a:alpha val="75000"/>
            </a:schemeClr>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121920" tIns="60960" rIns="121920" bIns="60960" numCol="1" rtlCol="0" anchor="t" anchorCtr="0" compatLnSpc="1">
            <a:prstTxWarp prst="textNoShape">
              <a:avLst/>
            </a:prstTxWarp>
          </a:bodyPr>
          <a:lstStyle/>
          <a:p>
            <a:pPr marL="0" marR="0" indent="0" algn="r" defTabSz="121917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Times" pitchFamily="-110" charset="0"/>
              </a:rPr>
              <a:t> </a:t>
            </a: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8" y="6644964"/>
            <a:ext cx="12211755" cy="227953"/>
          </a:xfrm>
          <a:prstGeom prst="rect">
            <a:avLst/>
          </a:prstGeom>
        </p:spPr>
      </p:pic>
      <p:pic>
        <p:nvPicPr>
          <p:cNvPr id="17" name="Picture 1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40416" y="5857544"/>
            <a:ext cx="2036064" cy="544576"/>
          </a:xfrm>
          <a:prstGeom prst="rect">
            <a:avLst/>
          </a:prstGeom>
        </p:spPr>
      </p:pic>
      <p:sp>
        <p:nvSpPr>
          <p:cNvPr id="18" name="Footer Placeholder 6"/>
          <p:cNvSpPr txBox="1">
            <a:spLocks noChangeArrowheads="1"/>
          </p:cNvSpPr>
          <p:nvPr userDrawn="1"/>
        </p:nvSpPr>
        <p:spPr bwMode="auto">
          <a:xfrm>
            <a:off x="154628" y="6106009"/>
            <a:ext cx="6048672" cy="360040"/>
          </a:xfrm>
          <a:prstGeom prst="rect">
            <a:avLst/>
          </a:prstGeom>
          <a:noFill/>
          <a:ln w="9525">
            <a:noFill/>
            <a:miter lim="800000"/>
            <a:headEnd/>
            <a:tailEnd/>
          </a:ln>
          <a:effectLst/>
        </p:spPr>
        <p:txBody>
          <a:bodyPr vert="horz" wrap="square" lIns="121920" tIns="60960" rIns="121920" bIns="60960" numCol="1" anchor="t" anchorCtr="0" compatLnSpc="1">
            <a:prstTxWarp prst="textNoShape">
              <a:avLst/>
            </a:prstTxWarp>
          </a:bodyPr>
          <a:lstStyle>
            <a:defPPr>
              <a:defRPr lang="en-US"/>
            </a:defPPr>
            <a:lvl1pPr algn="r" rtl="0" eaLnBrk="0" fontAlgn="base" hangingPunct="0">
              <a:spcBef>
                <a:spcPct val="0"/>
              </a:spcBef>
              <a:spcAft>
                <a:spcPct val="0"/>
              </a:spcAft>
              <a:defRPr sz="1200" b="1" kern="1200">
                <a:solidFill>
                  <a:srgbClr val="A69C95"/>
                </a:solidFill>
                <a:latin typeface="Verdana" charset="0"/>
                <a:ea typeface="ＭＳ Ｐゴシック" charset="0"/>
                <a:cs typeface="Verdana" charset="0"/>
              </a:defRPr>
            </a:lvl1pPr>
            <a:lvl2pPr marL="457200" algn="l" rtl="0" fontAlgn="base">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a:lstStyle>
          <a:p>
            <a:pPr algn="l"/>
            <a:r>
              <a:rPr lang="en-US" sz="1600" dirty="0" err="1">
                <a:solidFill>
                  <a:srgbClr val="80746C"/>
                </a:solidFill>
              </a:rPr>
              <a:t>uOttawa.ca</a:t>
            </a:r>
            <a:endParaRPr lang="en-US" sz="1600" dirty="0">
              <a:solidFill>
                <a:srgbClr val="80746C"/>
              </a:solidFill>
            </a:endParaRPr>
          </a:p>
        </p:txBody>
      </p:sp>
    </p:spTree>
    <p:extLst>
      <p:ext uri="{BB962C8B-B14F-4D97-AF65-F5344CB8AC3E}">
        <p14:creationId xmlns:p14="http://schemas.microsoft.com/office/powerpoint/2010/main" val="3828686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fr-CA"/>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fr-CA"/>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fr-CA"/>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577" y="-1865"/>
            <a:ext cx="12223044" cy="431881"/>
          </a:xfrm>
          <a:prstGeom prst="rect">
            <a:avLst/>
          </a:prstGeom>
        </p:spPr>
      </p:pic>
      <p:sp>
        <p:nvSpPr>
          <p:cNvPr id="17" name="Rectangle 16"/>
          <p:cNvSpPr/>
          <p:nvPr userDrawn="1"/>
        </p:nvSpPr>
        <p:spPr bwMode="auto">
          <a:xfrm>
            <a:off x="-8858" y="5644445"/>
            <a:ext cx="12209324" cy="1001888"/>
          </a:xfrm>
          <a:prstGeom prst="rect">
            <a:avLst/>
          </a:prstGeom>
          <a:solidFill>
            <a:schemeClr val="bg1">
              <a:alpha val="75000"/>
            </a:schemeClr>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121920" tIns="60960" rIns="121920" bIns="60960" numCol="1" rtlCol="0" anchor="t" anchorCtr="0" compatLnSpc="1">
            <a:prstTxWarp prst="textNoShape">
              <a:avLst/>
            </a:prstTxWarp>
          </a:bodyPr>
          <a:lstStyle/>
          <a:p>
            <a:pPr marL="0" marR="0" indent="0" algn="r" defTabSz="121917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Times" pitchFamily="-110" charset="0"/>
              </a:rPr>
              <a:t> </a:t>
            </a:r>
          </a:p>
        </p:txBody>
      </p:sp>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8" y="6644964"/>
            <a:ext cx="12211755" cy="227953"/>
          </a:xfrm>
          <a:prstGeom prst="rect">
            <a:avLst/>
          </a:prstGeom>
        </p:spPr>
      </p:pic>
      <p:pic>
        <p:nvPicPr>
          <p:cNvPr id="19" name="Picture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40416" y="5857544"/>
            <a:ext cx="2036064" cy="544576"/>
          </a:xfrm>
          <a:prstGeom prst="rect">
            <a:avLst/>
          </a:prstGeom>
        </p:spPr>
      </p:pic>
      <p:sp>
        <p:nvSpPr>
          <p:cNvPr id="20" name="Footer Placeholder 6"/>
          <p:cNvSpPr txBox="1">
            <a:spLocks noChangeArrowheads="1"/>
          </p:cNvSpPr>
          <p:nvPr userDrawn="1"/>
        </p:nvSpPr>
        <p:spPr bwMode="auto">
          <a:xfrm>
            <a:off x="154628" y="6106009"/>
            <a:ext cx="6048672" cy="360040"/>
          </a:xfrm>
          <a:prstGeom prst="rect">
            <a:avLst/>
          </a:prstGeom>
          <a:noFill/>
          <a:ln w="9525">
            <a:noFill/>
            <a:miter lim="800000"/>
            <a:headEnd/>
            <a:tailEnd/>
          </a:ln>
          <a:effectLst/>
        </p:spPr>
        <p:txBody>
          <a:bodyPr vert="horz" wrap="square" lIns="121920" tIns="60960" rIns="121920" bIns="60960" numCol="1" anchor="t" anchorCtr="0" compatLnSpc="1">
            <a:prstTxWarp prst="textNoShape">
              <a:avLst/>
            </a:prstTxWarp>
          </a:bodyPr>
          <a:lstStyle>
            <a:defPPr>
              <a:defRPr lang="en-US"/>
            </a:defPPr>
            <a:lvl1pPr algn="r" rtl="0" eaLnBrk="0" fontAlgn="base" hangingPunct="0">
              <a:spcBef>
                <a:spcPct val="0"/>
              </a:spcBef>
              <a:spcAft>
                <a:spcPct val="0"/>
              </a:spcAft>
              <a:defRPr sz="1200" b="1" kern="1200">
                <a:solidFill>
                  <a:srgbClr val="A69C95"/>
                </a:solidFill>
                <a:latin typeface="Verdana" charset="0"/>
                <a:ea typeface="ＭＳ Ｐゴシック" charset="0"/>
                <a:cs typeface="Verdana" charset="0"/>
              </a:defRPr>
            </a:lvl1pPr>
            <a:lvl2pPr marL="457200" algn="l" rtl="0" fontAlgn="base">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a:lstStyle>
          <a:p>
            <a:pPr algn="l"/>
            <a:r>
              <a:rPr lang="en-US" sz="1600" dirty="0" err="1">
                <a:solidFill>
                  <a:srgbClr val="80746C"/>
                </a:solidFill>
              </a:rPr>
              <a:t>uOttawa.ca</a:t>
            </a:r>
            <a:endParaRPr lang="en-US" sz="1600" dirty="0">
              <a:solidFill>
                <a:srgbClr val="80746C"/>
              </a:solidFill>
            </a:endParaRPr>
          </a:p>
        </p:txBody>
      </p:sp>
    </p:spTree>
    <p:extLst>
      <p:ext uri="{BB962C8B-B14F-4D97-AF65-F5344CB8AC3E}">
        <p14:creationId xmlns:p14="http://schemas.microsoft.com/office/powerpoint/2010/main" val="1132490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lang="en-US"/>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577" y="-1865"/>
            <a:ext cx="12223044" cy="431881"/>
          </a:xfrm>
          <a:prstGeom prst="rect">
            <a:avLst/>
          </a:prstGeom>
        </p:spPr>
      </p:pic>
      <p:sp>
        <p:nvSpPr>
          <p:cNvPr id="13" name="Rectangle 12"/>
          <p:cNvSpPr/>
          <p:nvPr userDrawn="1"/>
        </p:nvSpPr>
        <p:spPr bwMode="auto">
          <a:xfrm>
            <a:off x="-8858" y="5644445"/>
            <a:ext cx="12209324" cy="1001888"/>
          </a:xfrm>
          <a:prstGeom prst="rect">
            <a:avLst/>
          </a:prstGeom>
          <a:solidFill>
            <a:schemeClr val="bg1">
              <a:alpha val="75000"/>
            </a:schemeClr>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121920" tIns="60960" rIns="121920" bIns="60960" numCol="1" rtlCol="0" anchor="t" anchorCtr="0" compatLnSpc="1">
            <a:prstTxWarp prst="textNoShape">
              <a:avLst/>
            </a:prstTxWarp>
          </a:bodyPr>
          <a:lstStyle/>
          <a:p>
            <a:pPr marL="0" marR="0" indent="0" algn="r" defTabSz="121917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Times" pitchFamily="-110" charset="0"/>
              </a:rPr>
              <a:t> </a:t>
            </a: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8" y="6644964"/>
            <a:ext cx="12211755" cy="227953"/>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40416" y="5857544"/>
            <a:ext cx="2036064" cy="544576"/>
          </a:xfrm>
          <a:prstGeom prst="rect">
            <a:avLst/>
          </a:prstGeom>
        </p:spPr>
      </p:pic>
      <p:sp>
        <p:nvSpPr>
          <p:cNvPr id="16" name="Footer Placeholder 6"/>
          <p:cNvSpPr txBox="1">
            <a:spLocks noChangeArrowheads="1"/>
          </p:cNvSpPr>
          <p:nvPr userDrawn="1"/>
        </p:nvSpPr>
        <p:spPr bwMode="auto">
          <a:xfrm>
            <a:off x="154628" y="6106009"/>
            <a:ext cx="6048672" cy="360040"/>
          </a:xfrm>
          <a:prstGeom prst="rect">
            <a:avLst/>
          </a:prstGeom>
          <a:noFill/>
          <a:ln w="9525">
            <a:noFill/>
            <a:miter lim="800000"/>
            <a:headEnd/>
            <a:tailEnd/>
          </a:ln>
          <a:effectLst/>
        </p:spPr>
        <p:txBody>
          <a:bodyPr vert="horz" wrap="square" lIns="121920" tIns="60960" rIns="121920" bIns="60960" numCol="1" anchor="t" anchorCtr="0" compatLnSpc="1">
            <a:prstTxWarp prst="textNoShape">
              <a:avLst/>
            </a:prstTxWarp>
          </a:bodyPr>
          <a:lstStyle>
            <a:defPPr>
              <a:defRPr lang="en-US"/>
            </a:defPPr>
            <a:lvl1pPr algn="r" rtl="0" eaLnBrk="0" fontAlgn="base" hangingPunct="0">
              <a:spcBef>
                <a:spcPct val="0"/>
              </a:spcBef>
              <a:spcAft>
                <a:spcPct val="0"/>
              </a:spcAft>
              <a:defRPr sz="1200" b="1" kern="1200">
                <a:solidFill>
                  <a:srgbClr val="A69C95"/>
                </a:solidFill>
                <a:latin typeface="Verdana" charset="0"/>
                <a:ea typeface="ＭＳ Ｐゴシック" charset="0"/>
                <a:cs typeface="Verdana" charset="0"/>
              </a:defRPr>
            </a:lvl1pPr>
            <a:lvl2pPr marL="457200" algn="l" rtl="0" fontAlgn="base">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a:lstStyle>
          <a:p>
            <a:pPr algn="l"/>
            <a:r>
              <a:rPr lang="en-US" sz="1600" dirty="0" err="1">
                <a:solidFill>
                  <a:srgbClr val="80746C"/>
                </a:solidFill>
              </a:rPr>
              <a:t>uOttawa.ca</a:t>
            </a:r>
            <a:endParaRPr lang="en-US" sz="1600" dirty="0">
              <a:solidFill>
                <a:srgbClr val="80746C"/>
              </a:solidFill>
            </a:endParaRPr>
          </a:p>
        </p:txBody>
      </p:sp>
    </p:spTree>
    <p:extLst>
      <p:ext uri="{BB962C8B-B14F-4D97-AF65-F5344CB8AC3E}">
        <p14:creationId xmlns:p14="http://schemas.microsoft.com/office/powerpoint/2010/main" val="1540984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577" y="-1865"/>
            <a:ext cx="12223044" cy="431881"/>
          </a:xfrm>
          <a:prstGeom prst="rect">
            <a:avLst/>
          </a:prstGeom>
        </p:spPr>
      </p:pic>
      <p:sp>
        <p:nvSpPr>
          <p:cNvPr id="12" name="Rectangle 11"/>
          <p:cNvSpPr/>
          <p:nvPr userDrawn="1"/>
        </p:nvSpPr>
        <p:spPr bwMode="auto">
          <a:xfrm>
            <a:off x="-8858" y="5644445"/>
            <a:ext cx="12209324" cy="1001888"/>
          </a:xfrm>
          <a:prstGeom prst="rect">
            <a:avLst/>
          </a:prstGeom>
          <a:solidFill>
            <a:schemeClr val="bg1">
              <a:alpha val="75000"/>
            </a:schemeClr>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121920" tIns="60960" rIns="121920" bIns="60960" numCol="1" rtlCol="0" anchor="t" anchorCtr="0" compatLnSpc="1">
            <a:prstTxWarp prst="textNoShape">
              <a:avLst/>
            </a:prstTxWarp>
          </a:bodyPr>
          <a:lstStyle/>
          <a:p>
            <a:pPr marL="0" marR="0" indent="0" algn="r" defTabSz="121917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Times" pitchFamily="-110" charset="0"/>
              </a:rPr>
              <a:t> </a:t>
            </a: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8" y="6644964"/>
            <a:ext cx="12211755" cy="227953"/>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40416" y="5857544"/>
            <a:ext cx="2036064" cy="544576"/>
          </a:xfrm>
          <a:prstGeom prst="rect">
            <a:avLst/>
          </a:prstGeom>
        </p:spPr>
      </p:pic>
      <p:sp>
        <p:nvSpPr>
          <p:cNvPr id="15" name="Footer Placeholder 6"/>
          <p:cNvSpPr txBox="1">
            <a:spLocks noChangeArrowheads="1"/>
          </p:cNvSpPr>
          <p:nvPr userDrawn="1"/>
        </p:nvSpPr>
        <p:spPr bwMode="auto">
          <a:xfrm>
            <a:off x="154628" y="6106009"/>
            <a:ext cx="6048672" cy="360040"/>
          </a:xfrm>
          <a:prstGeom prst="rect">
            <a:avLst/>
          </a:prstGeom>
          <a:noFill/>
          <a:ln w="9525">
            <a:noFill/>
            <a:miter lim="800000"/>
            <a:headEnd/>
            <a:tailEnd/>
          </a:ln>
          <a:effectLst/>
        </p:spPr>
        <p:txBody>
          <a:bodyPr vert="horz" wrap="square" lIns="121920" tIns="60960" rIns="121920" bIns="60960" numCol="1" anchor="t" anchorCtr="0" compatLnSpc="1">
            <a:prstTxWarp prst="textNoShape">
              <a:avLst/>
            </a:prstTxWarp>
          </a:bodyPr>
          <a:lstStyle>
            <a:defPPr>
              <a:defRPr lang="en-US"/>
            </a:defPPr>
            <a:lvl1pPr algn="r" rtl="0" eaLnBrk="0" fontAlgn="base" hangingPunct="0">
              <a:spcBef>
                <a:spcPct val="0"/>
              </a:spcBef>
              <a:spcAft>
                <a:spcPct val="0"/>
              </a:spcAft>
              <a:defRPr sz="1200" b="1" kern="1200">
                <a:solidFill>
                  <a:srgbClr val="A69C95"/>
                </a:solidFill>
                <a:latin typeface="Verdana" charset="0"/>
                <a:ea typeface="ＭＳ Ｐゴシック" charset="0"/>
                <a:cs typeface="Verdana" charset="0"/>
              </a:defRPr>
            </a:lvl1pPr>
            <a:lvl2pPr marL="457200" algn="l" rtl="0" fontAlgn="base">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a:lstStyle>
          <a:p>
            <a:pPr algn="l"/>
            <a:r>
              <a:rPr lang="en-US" sz="1600" dirty="0" err="1">
                <a:solidFill>
                  <a:srgbClr val="80746C"/>
                </a:solidFill>
              </a:rPr>
              <a:t>uOttawa.ca</a:t>
            </a:r>
            <a:endParaRPr lang="en-US" sz="1600" dirty="0">
              <a:solidFill>
                <a:srgbClr val="80746C"/>
              </a:solidFill>
            </a:endParaRPr>
          </a:p>
        </p:txBody>
      </p:sp>
    </p:spTree>
    <p:extLst>
      <p:ext uri="{BB962C8B-B14F-4D97-AF65-F5344CB8AC3E}">
        <p14:creationId xmlns:p14="http://schemas.microsoft.com/office/powerpoint/2010/main" val="3610570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404664"/>
            <a:ext cx="4011084" cy="1162051"/>
          </a:xfrm>
        </p:spPr>
        <p:txBody>
          <a:bodyPr anchor="b"/>
          <a:lstStyle>
            <a:lvl1pPr algn="l">
              <a:defRPr sz="2667" b="1"/>
            </a:lvl1pPr>
          </a:lstStyle>
          <a:p>
            <a:r>
              <a:rPr lang="fr-CA" dirty="0"/>
              <a:t>Click to </a:t>
            </a:r>
            <a:r>
              <a:rPr lang="fr-CA" dirty="0" err="1"/>
              <a:t>edit</a:t>
            </a:r>
            <a:r>
              <a:rPr lang="fr-CA" dirty="0"/>
              <a:t> Master </a:t>
            </a:r>
            <a:r>
              <a:rPr lang="fr-CA" dirty="0" err="1"/>
              <a:t>title</a:t>
            </a:r>
            <a:r>
              <a:rPr lang="fr-CA" dirty="0"/>
              <a:t> style</a:t>
            </a:r>
            <a:endParaRPr lang="en-US" dirty="0"/>
          </a:p>
        </p:txBody>
      </p:sp>
      <p:sp>
        <p:nvSpPr>
          <p:cNvPr id="3" name="Content Placeholder 2"/>
          <p:cNvSpPr>
            <a:spLocks noGrp="1"/>
          </p:cNvSpPr>
          <p:nvPr>
            <p:ph idx="1"/>
          </p:nvPr>
        </p:nvSpPr>
        <p:spPr>
          <a:xfrm>
            <a:off x="4766733" y="404665"/>
            <a:ext cx="6815667" cy="5472608"/>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fr-CA" dirty="0"/>
              <a:t>Click to </a:t>
            </a:r>
            <a:r>
              <a:rPr lang="fr-CA" dirty="0" err="1"/>
              <a:t>edit</a:t>
            </a:r>
            <a:r>
              <a:rPr lang="fr-CA" dirty="0"/>
              <a:t> Master </a:t>
            </a:r>
            <a:r>
              <a:rPr lang="fr-CA" dirty="0" err="1"/>
              <a:t>text</a:t>
            </a:r>
            <a:r>
              <a:rPr lang="fr-CA" dirty="0"/>
              <a:t> styles</a:t>
            </a:r>
          </a:p>
          <a:p>
            <a:pPr lvl="1"/>
            <a:r>
              <a:rPr lang="fr-CA" dirty="0"/>
              <a:t>Second </a:t>
            </a:r>
            <a:r>
              <a:rPr lang="fr-CA" dirty="0" err="1"/>
              <a:t>level</a:t>
            </a:r>
            <a:endParaRPr lang="fr-CA" dirty="0"/>
          </a:p>
          <a:p>
            <a:pPr lvl="2"/>
            <a:r>
              <a:rPr lang="fr-CA" dirty="0" err="1"/>
              <a:t>Third</a:t>
            </a:r>
            <a:r>
              <a:rPr lang="fr-CA" dirty="0"/>
              <a:t> </a:t>
            </a:r>
            <a:r>
              <a:rPr lang="fr-CA" dirty="0" err="1"/>
              <a:t>level</a:t>
            </a:r>
            <a:endParaRPr lang="fr-CA" dirty="0"/>
          </a:p>
          <a:p>
            <a:pPr lvl="3"/>
            <a:r>
              <a:rPr lang="fr-CA" dirty="0" err="1"/>
              <a:t>Fourth</a:t>
            </a:r>
            <a:r>
              <a:rPr lang="fr-CA" dirty="0"/>
              <a:t> </a:t>
            </a:r>
            <a:r>
              <a:rPr lang="fr-CA" dirty="0" err="1"/>
              <a:t>level</a:t>
            </a:r>
            <a:endParaRPr lang="fr-CA" dirty="0"/>
          </a:p>
          <a:p>
            <a:pPr lvl="4"/>
            <a:r>
              <a:rPr lang="fr-CA" dirty="0" err="1"/>
              <a:t>Fifth</a:t>
            </a:r>
            <a:r>
              <a:rPr lang="fr-CA" dirty="0"/>
              <a:t> </a:t>
            </a:r>
            <a:r>
              <a:rPr lang="fr-CA" dirty="0" err="1"/>
              <a:t>level</a:t>
            </a:r>
            <a:endParaRPr lang="en-US" dirty="0"/>
          </a:p>
        </p:txBody>
      </p:sp>
      <p:sp>
        <p:nvSpPr>
          <p:cNvPr id="4" name="Text Placeholder 3"/>
          <p:cNvSpPr>
            <a:spLocks noGrp="1"/>
          </p:cNvSpPr>
          <p:nvPr>
            <p:ph type="body" sz="half" idx="2"/>
          </p:nvPr>
        </p:nvSpPr>
        <p:spPr>
          <a:xfrm>
            <a:off x="609602" y="1772817"/>
            <a:ext cx="4011084" cy="4104456"/>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fr-CA"/>
              <a:t>Click to edit Master text styles</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577" y="-1865"/>
            <a:ext cx="12223044" cy="431881"/>
          </a:xfrm>
          <a:prstGeom prst="rect">
            <a:avLst/>
          </a:prstGeom>
        </p:spPr>
      </p:pic>
      <p:sp>
        <p:nvSpPr>
          <p:cNvPr id="15" name="Rectangle 14"/>
          <p:cNvSpPr/>
          <p:nvPr userDrawn="1"/>
        </p:nvSpPr>
        <p:spPr bwMode="auto">
          <a:xfrm>
            <a:off x="-8858" y="5644445"/>
            <a:ext cx="12209324" cy="1001888"/>
          </a:xfrm>
          <a:prstGeom prst="rect">
            <a:avLst/>
          </a:prstGeom>
          <a:solidFill>
            <a:schemeClr val="bg1">
              <a:alpha val="75000"/>
            </a:schemeClr>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121920" tIns="60960" rIns="121920" bIns="60960" numCol="1" rtlCol="0" anchor="t" anchorCtr="0" compatLnSpc="1">
            <a:prstTxWarp prst="textNoShape">
              <a:avLst/>
            </a:prstTxWarp>
          </a:bodyPr>
          <a:lstStyle/>
          <a:p>
            <a:pPr marL="0" marR="0" indent="0" algn="r" defTabSz="121917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Times" pitchFamily="-110" charset="0"/>
              </a:rPr>
              <a:t> </a:t>
            </a: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8" y="6644964"/>
            <a:ext cx="12211755" cy="227953"/>
          </a:xfrm>
          <a:prstGeom prst="rect">
            <a:avLst/>
          </a:prstGeom>
        </p:spPr>
      </p:pic>
      <p:pic>
        <p:nvPicPr>
          <p:cNvPr id="17" name="Picture 1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40416" y="5857544"/>
            <a:ext cx="2036064" cy="544576"/>
          </a:xfrm>
          <a:prstGeom prst="rect">
            <a:avLst/>
          </a:prstGeom>
        </p:spPr>
      </p:pic>
      <p:sp>
        <p:nvSpPr>
          <p:cNvPr id="18" name="Footer Placeholder 6"/>
          <p:cNvSpPr txBox="1">
            <a:spLocks noChangeArrowheads="1"/>
          </p:cNvSpPr>
          <p:nvPr userDrawn="1"/>
        </p:nvSpPr>
        <p:spPr bwMode="auto">
          <a:xfrm>
            <a:off x="154628" y="6106009"/>
            <a:ext cx="6048672" cy="360040"/>
          </a:xfrm>
          <a:prstGeom prst="rect">
            <a:avLst/>
          </a:prstGeom>
          <a:noFill/>
          <a:ln w="9525">
            <a:noFill/>
            <a:miter lim="800000"/>
            <a:headEnd/>
            <a:tailEnd/>
          </a:ln>
          <a:effectLst/>
        </p:spPr>
        <p:txBody>
          <a:bodyPr vert="horz" wrap="square" lIns="121920" tIns="60960" rIns="121920" bIns="60960" numCol="1" anchor="t" anchorCtr="0" compatLnSpc="1">
            <a:prstTxWarp prst="textNoShape">
              <a:avLst/>
            </a:prstTxWarp>
          </a:bodyPr>
          <a:lstStyle>
            <a:defPPr>
              <a:defRPr lang="en-US"/>
            </a:defPPr>
            <a:lvl1pPr algn="r" rtl="0" eaLnBrk="0" fontAlgn="base" hangingPunct="0">
              <a:spcBef>
                <a:spcPct val="0"/>
              </a:spcBef>
              <a:spcAft>
                <a:spcPct val="0"/>
              </a:spcAft>
              <a:defRPr sz="1200" b="1" kern="1200">
                <a:solidFill>
                  <a:srgbClr val="A69C95"/>
                </a:solidFill>
                <a:latin typeface="Verdana" charset="0"/>
                <a:ea typeface="ＭＳ Ｐゴシック" charset="0"/>
                <a:cs typeface="Verdana" charset="0"/>
              </a:defRPr>
            </a:lvl1pPr>
            <a:lvl2pPr marL="457200" algn="l" rtl="0" fontAlgn="base">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a:lstStyle>
          <a:p>
            <a:pPr algn="l"/>
            <a:r>
              <a:rPr lang="en-US" sz="1600" dirty="0" err="1">
                <a:solidFill>
                  <a:srgbClr val="80746C"/>
                </a:solidFill>
              </a:rPr>
              <a:t>uOttawa.ca</a:t>
            </a:r>
            <a:endParaRPr lang="en-US" sz="1600" dirty="0">
              <a:solidFill>
                <a:srgbClr val="80746C"/>
              </a:solidFill>
            </a:endParaRPr>
          </a:p>
        </p:txBody>
      </p:sp>
    </p:spTree>
    <p:extLst>
      <p:ext uri="{BB962C8B-B14F-4D97-AF65-F5344CB8AC3E}">
        <p14:creationId xmlns:p14="http://schemas.microsoft.com/office/powerpoint/2010/main" val="1187650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302421"/>
            <a:ext cx="7315200" cy="566739"/>
          </a:xfrm>
        </p:spPr>
        <p:txBody>
          <a:bodyPr anchor="b"/>
          <a:lstStyle>
            <a:lvl1pPr algn="l">
              <a:defRPr sz="2667" b="1"/>
            </a:lvl1pPr>
          </a:lstStyle>
          <a:p>
            <a:r>
              <a:rPr lang="fr-CA"/>
              <a:t>Click to edit Master title style</a:t>
            </a:r>
            <a:endParaRPr lang="en-US"/>
          </a:p>
        </p:txBody>
      </p:sp>
      <p:sp>
        <p:nvSpPr>
          <p:cNvPr id="3" name="Picture Placeholder 2"/>
          <p:cNvSpPr>
            <a:spLocks noGrp="1"/>
          </p:cNvSpPr>
          <p:nvPr>
            <p:ph type="pic" idx="1"/>
          </p:nvPr>
        </p:nvSpPr>
        <p:spPr>
          <a:xfrm>
            <a:off x="2389717" y="612777"/>
            <a:ext cx="7315200" cy="3536305"/>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fr-CA" noProof="0"/>
              <a:t>Drag picture to placeholder or click icon to add</a:t>
            </a:r>
            <a:endParaRPr lang="en-US" noProof="0"/>
          </a:p>
        </p:txBody>
      </p:sp>
      <p:sp>
        <p:nvSpPr>
          <p:cNvPr id="4" name="Text Placeholder 3"/>
          <p:cNvSpPr>
            <a:spLocks noGrp="1"/>
          </p:cNvSpPr>
          <p:nvPr>
            <p:ph type="body" sz="half" idx="2"/>
          </p:nvPr>
        </p:nvSpPr>
        <p:spPr>
          <a:xfrm>
            <a:off x="2389717" y="4869161"/>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fr-CA"/>
              <a:t>Click to edit Master text styles</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577" y="-1865"/>
            <a:ext cx="12223044" cy="431881"/>
          </a:xfrm>
          <a:prstGeom prst="rect">
            <a:avLst/>
          </a:prstGeom>
        </p:spPr>
      </p:pic>
      <p:sp>
        <p:nvSpPr>
          <p:cNvPr id="15" name="Rectangle 14"/>
          <p:cNvSpPr/>
          <p:nvPr userDrawn="1"/>
        </p:nvSpPr>
        <p:spPr bwMode="auto">
          <a:xfrm>
            <a:off x="-8858" y="5644445"/>
            <a:ext cx="12209324" cy="1001888"/>
          </a:xfrm>
          <a:prstGeom prst="rect">
            <a:avLst/>
          </a:prstGeom>
          <a:solidFill>
            <a:schemeClr val="bg1">
              <a:alpha val="75000"/>
            </a:schemeClr>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121920" tIns="60960" rIns="121920" bIns="60960" numCol="1" rtlCol="0" anchor="t" anchorCtr="0" compatLnSpc="1">
            <a:prstTxWarp prst="textNoShape">
              <a:avLst/>
            </a:prstTxWarp>
          </a:bodyPr>
          <a:lstStyle/>
          <a:p>
            <a:pPr marL="0" marR="0" indent="0" algn="r" defTabSz="121917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Times" pitchFamily="-110" charset="0"/>
              </a:rPr>
              <a:t> </a:t>
            </a: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8" y="6644964"/>
            <a:ext cx="12211755" cy="227953"/>
          </a:xfrm>
          <a:prstGeom prst="rect">
            <a:avLst/>
          </a:prstGeom>
        </p:spPr>
      </p:pic>
      <p:pic>
        <p:nvPicPr>
          <p:cNvPr id="17" name="Picture 1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40416" y="5857544"/>
            <a:ext cx="2036064" cy="544576"/>
          </a:xfrm>
          <a:prstGeom prst="rect">
            <a:avLst/>
          </a:prstGeom>
        </p:spPr>
      </p:pic>
      <p:sp>
        <p:nvSpPr>
          <p:cNvPr id="18" name="Footer Placeholder 6"/>
          <p:cNvSpPr txBox="1">
            <a:spLocks noChangeArrowheads="1"/>
          </p:cNvSpPr>
          <p:nvPr userDrawn="1"/>
        </p:nvSpPr>
        <p:spPr bwMode="auto">
          <a:xfrm>
            <a:off x="154628" y="6106009"/>
            <a:ext cx="6048672" cy="360040"/>
          </a:xfrm>
          <a:prstGeom prst="rect">
            <a:avLst/>
          </a:prstGeom>
          <a:noFill/>
          <a:ln w="9525">
            <a:noFill/>
            <a:miter lim="800000"/>
            <a:headEnd/>
            <a:tailEnd/>
          </a:ln>
          <a:effectLst/>
        </p:spPr>
        <p:txBody>
          <a:bodyPr vert="horz" wrap="square" lIns="121920" tIns="60960" rIns="121920" bIns="60960" numCol="1" anchor="t" anchorCtr="0" compatLnSpc="1">
            <a:prstTxWarp prst="textNoShape">
              <a:avLst/>
            </a:prstTxWarp>
          </a:bodyPr>
          <a:lstStyle>
            <a:defPPr>
              <a:defRPr lang="en-US"/>
            </a:defPPr>
            <a:lvl1pPr algn="r" rtl="0" eaLnBrk="0" fontAlgn="base" hangingPunct="0">
              <a:spcBef>
                <a:spcPct val="0"/>
              </a:spcBef>
              <a:spcAft>
                <a:spcPct val="0"/>
              </a:spcAft>
              <a:defRPr sz="1200" b="1" kern="1200">
                <a:solidFill>
                  <a:srgbClr val="A69C95"/>
                </a:solidFill>
                <a:latin typeface="Verdana" charset="0"/>
                <a:ea typeface="ＭＳ Ｐゴシック" charset="0"/>
                <a:cs typeface="Verdana" charset="0"/>
              </a:defRPr>
            </a:lvl1pPr>
            <a:lvl2pPr marL="457200" algn="l" rtl="0" fontAlgn="base">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a:lstStyle>
          <a:p>
            <a:pPr algn="l"/>
            <a:r>
              <a:rPr lang="en-US" sz="1600" dirty="0" err="1">
                <a:solidFill>
                  <a:srgbClr val="80746C"/>
                </a:solidFill>
              </a:rPr>
              <a:t>uOttawa.ca</a:t>
            </a:r>
            <a:endParaRPr lang="en-US" sz="1600" dirty="0">
              <a:solidFill>
                <a:srgbClr val="80746C"/>
              </a:solidFill>
            </a:endParaRPr>
          </a:p>
        </p:txBody>
      </p:sp>
    </p:spTree>
    <p:extLst>
      <p:ext uri="{BB962C8B-B14F-4D97-AF65-F5344CB8AC3E}">
        <p14:creationId xmlns:p14="http://schemas.microsoft.com/office/powerpoint/2010/main" val="2055112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0"/>
          </a:blip>
          <a:srcRect/>
          <a:stretch>
            <a:fillRect/>
          </a:stretch>
        </a:blip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914400" y="381000"/>
            <a:ext cx="87376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fr-CA" dirty="0"/>
              <a:t>Click to </a:t>
            </a:r>
            <a:r>
              <a:rPr lang="fr-CA" dirty="0" err="1"/>
              <a:t>add</a:t>
            </a:r>
            <a:r>
              <a:rPr lang="fr-CA" dirty="0"/>
              <a:t> </a:t>
            </a:r>
            <a:r>
              <a:rPr lang="fr-CA" dirty="0" err="1"/>
              <a:t>title</a:t>
            </a:r>
            <a:r>
              <a:rPr lang="fr-CA" dirty="0"/>
              <a:t> </a:t>
            </a:r>
            <a:r>
              <a:rPr lang="fr-CA" dirty="0" err="1"/>
              <a:t>here</a:t>
            </a:r>
            <a:endParaRPr lang="en-US" dirty="0"/>
          </a:p>
        </p:txBody>
      </p:sp>
      <p:sp>
        <p:nvSpPr>
          <p:cNvPr id="1028" name="Rectangle 3"/>
          <p:cNvSpPr>
            <a:spLocks noGrp="1" noChangeArrowheads="1"/>
          </p:cNvSpPr>
          <p:nvPr>
            <p:ph type="body" idx="1"/>
          </p:nvPr>
        </p:nvSpPr>
        <p:spPr bwMode="auto">
          <a:xfrm>
            <a:off x="914400" y="1524000"/>
            <a:ext cx="10363200" cy="388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fr-CA" dirty="0"/>
              <a:t>Click to </a:t>
            </a:r>
            <a:r>
              <a:rPr lang="fr-CA" dirty="0" err="1"/>
              <a:t>add</a:t>
            </a:r>
            <a:r>
              <a:rPr lang="fr-CA" dirty="0"/>
              <a:t> content </a:t>
            </a:r>
            <a:r>
              <a:rPr lang="fr-CA" dirty="0" err="1"/>
              <a:t>here</a:t>
            </a:r>
            <a:endParaRPr lang="en-US" dirty="0"/>
          </a:p>
        </p:txBody>
      </p:sp>
      <p:sp>
        <p:nvSpPr>
          <p:cNvPr id="3" name="TextBox 2"/>
          <p:cNvSpPr txBox="1"/>
          <p:nvPr userDrawn="1"/>
        </p:nvSpPr>
        <p:spPr>
          <a:xfrm>
            <a:off x="11551623" y="200779"/>
            <a:ext cx="576064" cy="297454"/>
          </a:xfrm>
          <a:prstGeom prst="rect">
            <a:avLst/>
          </a:prstGeom>
          <a:noFill/>
        </p:spPr>
        <p:txBody>
          <a:bodyPr wrap="square" rtlCol="0">
            <a:spAutoFit/>
          </a:bodyPr>
          <a:lstStyle/>
          <a:p>
            <a:fld id="{F0B1AAE9-9813-2248-B2A8-96C88B254205}" type="slidenum">
              <a:rPr lang="en-US" sz="1333" smtClean="0">
                <a:solidFill>
                  <a:schemeClr val="bg2"/>
                </a:solidFill>
                <a:latin typeface="Arial;"/>
                <a:cs typeface="Arial;"/>
              </a:rPr>
              <a:t>‹#›</a:t>
            </a:fld>
            <a:endParaRPr lang="en-US" sz="1333" dirty="0">
              <a:solidFill>
                <a:schemeClr val="bg2"/>
              </a:solidFill>
              <a:latin typeface="Arial;"/>
              <a:cs typeface="Arial;"/>
            </a:endParaRPr>
          </a:p>
        </p:txBody>
      </p:sp>
    </p:spTree>
    <p:extLst>
      <p:ext uri="{BB962C8B-B14F-4D97-AF65-F5344CB8AC3E}">
        <p14:creationId xmlns:p14="http://schemas.microsoft.com/office/powerpoint/2010/main" val="5947962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rtl="0" eaLnBrk="1" fontAlgn="base" hangingPunct="1">
        <a:spcBef>
          <a:spcPct val="0"/>
        </a:spcBef>
        <a:spcAft>
          <a:spcPct val="0"/>
        </a:spcAft>
        <a:defRPr sz="3733" b="1">
          <a:solidFill>
            <a:srgbClr val="990000"/>
          </a:solidFill>
          <a:latin typeface="Verdana"/>
          <a:ea typeface="ＭＳ Ｐゴシック" charset="0"/>
          <a:cs typeface="Verdana"/>
        </a:defRPr>
      </a:lvl1pPr>
      <a:lvl2pPr algn="l" rtl="0" eaLnBrk="1" fontAlgn="base" hangingPunct="1">
        <a:spcBef>
          <a:spcPct val="0"/>
        </a:spcBef>
        <a:spcAft>
          <a:spcPct val="0"/>
        </a:spcAft>
        <a:defRPr sz="3733">
          <a:solidFill>
            <a:srgbClr val="990000"/>
          </a:solidFill>
          <a:latin typeface="Verdana" charset="0"/>
          <a:ea typeface="ＭＳ Ｐゴシック" charset="0"/>
        </a:defRPr>
      </a:lvl2pPr>
      <a:lvl3pPr algn="l" rtl="0" eaLnBrk="1" fontAlgn="base" hangingPunct="1">
        <a:spcBef>
          <a:spcPct val="0"/>
        </a:spcBef>
        <a:spcAft>
          <a:spcPct val="0"/>
        </a:spcAft>
        <a:defRPr sz="3733">
          <a:solidFill>
            <a:srgbClr val="990000"/>
          </a:solidFill>
          <a:latin typeface="Verdana" charset="0"/>
          <a:ea typeface="ＭＳ Ｐゴシック" charset="0"/>
        </a:defRPr>
      </a:lvl3pPr>
      <a:lvl4pPr algn="l" rtl="0" eaLnBrk="1" fontAlgn="base" hangingPunct="1">
        <a:spcBef>
          <a:spcPct val="0"/>
        </a:spcBef>
        <a:spcAft>
          <a:spcPct val="0"/>
        </a:spcAft>
        <a:defRPr sz="3733">
          <a:solidFill>
            <a:srgbClr val="990000"/>
          </a:solidFill>
          <a:latin typeface="Verdana" charset="0"/>
          <a:ea typeface="ＭＳ Ｐゴシック" charset="0"/>
        </a:defRPr>
      </a:lvl4pPr>
      <a:lvl5pPr algn="l" rtl="0" eaLnBrk="1" fontAlgn="base" hangingPunct="1">
        <a:spcBef>
          <a:spcPct val="0"/>
        </a:spcBef>
        <a:spcAft>
          <a:spcPct val="0"/>
        </a:spcAft>
        <a:defRPr sz="3733">
          <a:solidFill>
            <a:srgbClr val="990000"/>
          </a:solidFill>
          <a:latin typeface="Verdana" charset="0"/>
          <a:ea typeface="ＭＳ Ｐゴシック" charset="0"/>
        </a:defRPr>
      </a:lvl5pPr>
      <a:lvl6pPr marL="609585" algn="l" rtl="0" eaLnBrk="1" fontAlgn="base" hangingPunct="1">
        <a:spcBef>
          <a:spcPct val="0"/>
        </a:spcBef>
        <a:spcAft>
          <a:spcPct val="0"/>
        </a:spcAft>
        <a:defRPr sz="3733">
          <a:solidFill>
            <a:srgbClr val="990000"/>
          </a:solidFill>
          <a:latin typeface="Arial Black" pitchFamily="-110" charset="0"/>
        </a:defRPr>
      </a:lvl6pPr>
      <a:lvl7pPr marL="1219170" algn="l" rtl="0" eaLnBrk="1" fontAlgn="base" hangingPunct="1">
        <a:spcBef>
          <a:spcPct val="0"/>
        </a:spcBef>
        <a:spcAft>
          <a:spcPct val="0"/>
        </a:spcAft>
        <a:defRPr sz="3733">
          <a:solidFill>
            <a:srgbClr val="990000"/>
          </a:solidFill>
          <a:latin typeface="Arial Black" pitchFamily="-110" charset="0"/>
        </a:defRPr>
      </a:lvl7pPr>
      <a:lvl8pPr marL="1828754" algn="l" rtl="0" eaLnBrk="1" fontAlgn="base" hangingPunct="1">
        <a:spcBef>
          <a:spcPct val="0"/>
        </a:spcBef>
        <a:spcAft>
          <a:spcPct val="0"/>
        </a:spcAft>
        <a:defRPr sz="3733">
          <a:solidFill>
            <a:srgbClr val="990000"/>
          </a:solidFill>
          <a:latin typeface="Arial Black" pitchFamily="-110" charset="0"/>
        </a:defRPr>
      </a:lvl8pPr>
      <a:lvl9pPr marL="2438339" algn="l" rtl="0" eaLnBrk="1" fontAlgn="base" hangingPunct="1">
        <a:spcBef>
          <a:spcPct val="0"/>
        </a:spcBef>
        <a:spcAft>
          <a:spcPct val="0"/>
        </a:spcAft>
        <a:defRPr sz="3733">
          <a:solidFill>
            <a:srgbClr val="990000"/>
          </a:solidFill>
          <a:latin typeface="Arial Black" pitchFamily="-110" charset="0"/>
        </a:defRPr>
      </a:lvl9pPr>
    </p:titleStyle>
    <p:bodyStyle>
      <a:lvl1pPr marL="457189" indent="-457189" algn="l" rtl="0" eaLnBrk="1" fontAlgn="base" hangingPunct="1">
        <a:spcBef>
          <a:spcPct val="20000"/>
        </a:spcBef>
        <a:spcAft>
          <a:spcPct val="0"/>
        </a:spcAft>
        <a:buChar char="•"/>
        <a:defRPr sz="2667">
          <a:solidFill>
            <a:schemeClr val="tx1"/>
          </a:solidFill>
          <a:latin typeface="Verdana"/>
          <a:ea typeface="ＭＳ Ｐゴシック" charset="0"/>
          <a:cs typeface="Verdana"/>
        </a:defRPr>
      </a:lvl1pPr>
      <a:lvl2pPr marL="990575" indent="-380990" algn="l" rtl="0" eaLnBrk="1" fontAlgn="base" hangingPunct="1">
        <a:spcBef>
          <a:spcPct val="20000"/>
        </a:spcBef>
        <a:spcAft>
          <a:spcPct val="0"/>
        </a:spcAft>
        <a:buChar char="–"/>
        <a:defRPr sz="2667">
          <a:solidFill>
            <a:schemeClr val="tx1"/>
          </a:solidFill>
          <a:latin typeface="Verdana"/>
          <a:ea typeface="ＭＳ Ｐゴシック" pitchFamily="-110" charset="-128"/>
          <a:cs typeface="Verdana"/>
        </a:defRPr>
      </a:lvl2pPr>
      <a:lvl3pPr marL="1523962" indent="-304792" algn="l" rtl="0" eaLnBrk="1" fontAlgn="base" hangingPunct="1">
        <a:spcBef>
          <a:spcPct val="20000"/>
        </a:spcBef>
        <a:spcAft>
          <a:spcPct val="0"/>
        </a:spcAft>
        <a:buChar char="•"/>
        <a:defRPr sz="2667">
          <a:solidFill>
            <a:schemeClr val="tx1"/>
          </a:solidFill>
          <a:latin typeface="Verdana"/>
          <a:ea typeface="ＭＳ Ｐゴシック" pitchFamily="-110" charset="-128"/>
          <a:cs typeface="Verdana"/>
        </a:defRPr>
      </a:lvl3pPr>
      <a:lvl4pPr marL="2133547" indent="-304792" algn="l" rtl="0" eaLnBrk="1" fontAlgn="base" hangingPunct="1">
        <a:spcBef>
          <a:spcPct val="20000"/>
        </a:spcBef>
        <a:spcAft>
          <a:spcPct val="0"/>
        </a:spcAft>
        <a:buChar char="–"/>
        <a:defRPr sz="2667">
          <a:solidFill>
            <a:schemeClr val="tx1"/>
          </a:solidFill>
          <a:latin typeface="Verdana"/>
          <a:ea typeface="ＭＳ Ｐゴシック" pitchFamily="-110" charset="-128"/>
          <a:cs typeface="Verdana"/>
        </a:defRPr>
      </a:lvl4pPr>
      <a:lvl5pPr marL="2743131" indent="-304792" algn="l" rtl="0" eaLnBrk="1" fontAlgn="base" hangingPunct="1">
        <a:spcBef>
          <a:spcPct val="20000"/>
        </a:spcBef>
        <a:spcAft>
          <a:spcPct val="0"/>
        </a:spcAft>
        <a:buChar char="»"/>
        <a:defRPr sz="2667">
          <a:solidFill>
            <a:schemeClr val="tx1"/>
          </a:solidFill>
          <a:latin typeface="Verdana"/>
          <a:ea typeface="ＭＳ Ｐゴシック" pitchFamily="-110" charset="-128"/>
          <a:cs typeface="Verdana"/>
        </a:defRPr>
      </a:lvl5pPr>
      <a:lvl6pPr marL="3352716" indent="-304792" algn="l" rtl="0" eaLnBrk="1" fontAlgn="base" hangingPunct="1">
        <a:spcBef>
          <a:spcPct val="20000"/>
        </a:spcBef>
        <a:spcAft>
          <a:spcPct val="0"/>
        </a:spcAft>
        <a:buChar char="»"/>
        <a:defRPr sz="2667">
          <a:solidFill>
            <a:schemeClr val="tx1"/>
          </a:solidFill>
          <a:latin typeface="+mn-lt"/>
          <a:ea typeface="ＭＳ Ｐゴシック" pitchFamily="-110" charset="-128"/>
        </a:defRPr>
      </a:lvl6pPr>
      <a:lvl7pPr marL="3962301" indent="-304792" algn="l" rtl="0" eaLnBrk="1" fontAlgn="base" hangingPunct="1">
        <a:spcBef>
          <a:spcPct val="20000"/>
        </a:spcBef>
        <a:spcAft>
          <a:spcPct val="0"/>
        </a:spcAft>
        <a:buChar char="»"/>
        <a:defRPr sz="2667">
          <a:solidFill>
            <a:schemeClr val="tx1"/>
          </a:solidFill>
          <a:latin typeface="+mn-lt"/>
          <a:ea typeface="ＭＳ Ｐゴシック" pitchFamily="-110" charset="-128"/>
        </a:defRPr>
      </a:lvl7pPr>
      <a:lvl8pPr marL="4571886" indent="-304792" algn="l" rtl="0" eaLnBrk="1" fontAlgn="base" hangingPunct="1">
        <a:spcBef>
          <a:spcPct val="20000"/>
        </a:spcBef>
        <a:spcAft>
          <a:spcPct val="0"/>
        </a:spcAft>
        <a:buChar char="»"/>
        <a:defRPr sz="2667">
          <a:solidFill>
            <a:schemeClr val="tx1"/>
          </a:solidFill>
          <a:latin typeface="+mn-lt"/>
          <a:ea typeface="ＭＳ Ｐゴシック" pitchFamily="-110" charset="-128"/>
        </a:defRPr>
      </a:lvl8pPr>
      <a:lvl9pPr marL="5181470" indent="-304792" algn="l" rtl="0" eaLnBrk="1" fontAlgn="base" hangingPunct="1">
        <a:spcBef>
          <a:spcPct val="20000"/>
        </a:spcBef>
        <a:spcAft>
          <a:spcPct val="0"/>
        </a:spcAft>
        <a:buChar char="»"/>
        <a:defRPr sz="2667">
          <a:solidFill>
            <a:schemeClr val="tx1"/>
          </a:solidFill>
          <a:latin typeface="+mn-lt"/>
          <a:ea typeface="ＭＳ Ｐゴシック" pitchFamily="-110" charset="-128"/>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3" name="Rectangle 2"/>
          <p:cNvSpPr/>
          <p:nvPr/>
        </p:nvSpPr>
        <p:spPr bwMode="auto">
          <a:xfrm>
            <a:off x="0" y="0"/>
            <a:ext cx="12192000" cy="6858000"/>
          </a:xfrm>
          <a:prstGeom prst="rect">
            <a:avLst/>
          </a:prstGeom>
          <a:solidFill>
            <a:schemeClr val="bg1"/>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r" defTabSz="1219170" eaLnBrk="0" fontAlgn="base" hangingPunct="0">
              <a:spcBef>
                <a:spcPct val="0"/>
              </a:spcBef>
              <a:spcAft>
                <a:spcPct val="0"/>
              </a:spcAft>
            </a:pPr>
            <a:r>
              <a:rPr lang="en-US" sz="3200" dirty="0">
                <a:solidFill>
                  <a:srgbClr val="000000"/>
                </a:solidFill>
                <a:latin typeface="Times" pitchFamily="-110" charset="0"/>
                <a:ea typeface="ＭＳ Ｐゴシック" charset="0"/>
              </a:rPr>
              <a:t> </a:t>
            </a:r>
          </a:p>
        </p:txBody>
      </p:sp>
      <p:pic>
        <p:nvPicPr>
          <p:cNvPr id="20" name="Picture 19">
            <a:extLst>
              <a:ext uri="{FF2B5EF4-FFF2-40B4-BE49-F238E27FC236}">
                <a16:creationId xmlns:a16="http://schemas.microsoft.com/office/drawing/2014/main" id="{F27667D7-6DD3-C04F-B7A5-6F9DB2D8CBE4}"/>
              </a:ext>
            </a:extLst>
          </p:cNvPr>
          <p:cNvPicPr>
            <a:picLocks noChangeAspect="1"/>
          </p:cNvPicPr>
          <p:nvPr/>
        </p:nvPicPr>
        <p:blipFill rotWithShape="1">
          <a:blip r:embed="rId3">
            <a:extLst>
              <a:ext uri="{28A0092B-C50C-407E-A947-70E740481C1C}">
                <a14:useLocalDpi xmlns:a14="http://schemas.microsoft.com/office/drawing/2010/main" val="0"/>
              </a:ext>
            </a:extLst>
          </a:blip>
          <a:srcRect t="6481" r="553" b="15826"/>
          <a:stretch/>
        </p:blipFill>
        <p:spPr>
          <a:xfrm>
            <a:off x="37600" y="448857"/>
            <a:ext cx="12200467" cy="6858000"/>
          </a:xfrm>
          <a:prstGeom prst="rect">
            <a:avLst/>
          </a:prstGeom>
        </p:spPr>
      </p:pic>
      <p:sp>
        <p:nvSpPr>
          <p:cNvPr id="8" name="Rectangle 7"/>
          <p:cNvSpPr/>
          <p:nvPr/>
        </p:nvSpPr>
        <p:spPr bwMode="auto">
          <a:xfrm>
            <a:off x="-8858" y="5655319"/>
            <a:ext cx="12220779" cy="993837"/>
          </a:xfrm>
          <a:prstGeom prst="rect">
            <a:avLst/>
          </a:prstGeom>
          <a:solidFill>
            <a:schemeClr val="tx1">
              <a:alpha val="65000"/>
            </a:schemeClr>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121920" tIns="60960" rIns="121920" bIns="60960" numCol="1" rtlCol="0" anchor="t" anchorCtr="0" compatLnSpc="1">
            <a:prstTxWarp prst="textNoShape">
              <a:avLst/>
            </a:prstTxWarp>
          </a:bodyPr>
          <a:lstStyle/>
          <a:p>
            <a:pPr algn="r" defTabSz="1219170" eaLnBrk="0" fontAlgn="base" hangingPunct="0">
              <a:spcBef>
                <a:spcPct val="0"/>
              </a:spcBef>
              <a:spcAft>
                <a:spcPct val="0"/>
              </a:spcAft>
            </a:pPr>
            <a:r>
              <a:rPr lang="en-US" sz="3200" dirty="0">
                <a:solidFill>
                  <a:srgbClr val="000000"/>
                </a:solidFill>
                <a:latin typeface="Times" pitchFamily="-110" charset="0"/>
              </a:rPr>
              <a:t> </a:t>
            </a:r>
          </a:p>
        </p:txBody>
      </p:sp>
      <p:sp>
        <p:nvSpPr>
          <p:cNvPr id="17" name="Footer Placeholder 6"/>
          <p:cNvSpPr txBox="1">
            <a:spLocks noChangeArrowheads="1"/>
          </p:cNvSpPr>
          <p:nvPr/>
        </p:nvSpPr>
        <p:spPr bwMode="auto">
          <a:xfrm>
            <a:off x="239349" y="6152115"/>
            <a:ext cx="6048672" cy="360040"/>
          </a:xfrm>
          <a:prstGeom prst="rect">
            <a:avLst/>
          </a:prstGeom>
          <a:noFill/>
          <a:ln w="9525">
            <a:noFill/>
            <a:miter lim="800000"/>
            <a:headEnd/>
            <a:tailEnd/>
          </a:ln>
          <a:effectLst/>
        </p:spPr>
        <p:txBody>
          <a:bodyPr vert="horz" wrap="square" lIns="121920" tIns="60960" rIns="121920" bIns="60960" numCol="1" anchor="t" anchorCtr="0" compatLnSpc="1">
            <a:prstTxWarp prst="textNoShape">
              <a:avLst/>
            </a:prstTxWarp>
          </a:bodyPr>
          <a:lstStyle>
            <a:defPPr>
              <a:defRPr lang="en-US"/>
            </a:defPPr>
            <a:lvl1pPr algn="r" rtl="0" eaLnBrk="0" fontAlgn="base" hangingPunct="0">
              <a:spcBef>
                <a:spcPct val="0"/>
              </a:spcBef>
              <a:spcAft>
                <a:spcPct val="0"/>
              </a:spcAft>
              <a:defRPr sz="1200" b="1" kern="1200">
                <a:solidFill>
                  <a:srgbClr val="A69C95"/>
                </a:solidFill>
                <a:latin typeface="Verdana" charset="0"/>
                <a:ea typeface="ＭＳ Ｐゴシック" charset="0"/>
                <a:cs typeface="Verdana" charset="0"/>
              </a:defRPr>
            </a:lvl1pPr>
            <a:lvl2pPr marL="457200" algn="l" rtl="0" fontAlgn="base">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a:lstStyle>
          <a:p>
            <a:pPr algn="l" defTabSz="1219170"/>
            <a:r>
              <a:rPr lang="en-US" sz="1600" dirty="0" err="1">
                <a:solidFill>
                  <a:srgbClr val="FFFFFF"/>
                </a:solidFill>
              </a:rPr>
              <a:t>med.uOttawa.ca</a:t>
            </a:r>
            <a:endParaRPr lang="en-US" sz="1600" dirty="0">
              <a:solidFill>
                <a:srgbClr val="FFFFFF"/>
              </a:solidFill>
            </a:endParaRPr>
          </a:p>
        </p:txBody>
      </p:sp>
      <p:sp>
        <p:nvSpPr>
          <p:cNvPr id="28" name="Rectangle 27"/>
          <p:cNvSpPr/>
          <p:nvPr/>
        </p:nvSpPr>
        <p:spPr bwMode="auto">
          <a:xfrm>
            <a:off x="2351584" y="2581548"/>
            <a:ext cx="9840416" cy="1224136"/>
          </a:xfrm>
          <a:prstGeom prst="rect">
            <a:avLst/>
          </a:prstGeom>
          <a:solidFill>
            <a:schemeClr val="tx1">
              <a:alpha val="65000"/>
            </a:schemeClr>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121920" tIns="60960" rIns="121920" bIns="60960" numCol="1" rtlCol="0" anchor="t" anchorCtr="0" compatLnSpc="1">
            <a:prstTxWarp prst="textNoShape">
              <a:avLst/>
            </a:prstTxWarp>
          </a:bodyPr>
          <a:lstStyle/>
          <a:p>
            <a:pPr algn="r" defTabSz="1219170" eaLnBrk="0" fontAlgn="base" hangingPunct="0">
              <a:spcBef>
                <a:spcPct val="0"/>
              </a:spcBef>
              <a:spcAft>
                <a:spcPct val="0"/>
              </a:spcAft>
            </a:pPr>
            <a:endParaRPr lang="en-US" sz="3200" dirty="0">
              <a:solidFill>
                <a:srgbClr val="000000"/>
              </a:solidFill>
              <a:latin typeface="Times" pitchFamily="-110" charset="0"/>
            </a:endParaRPr>
          </a:p>
        </p:txBody>
      </p:sp>
      <p:sp>
        <p:nvSpPr>
          <p:cNvPr id="29" name="Rectangle 28"/>
          <p:cNvSpPr/>
          <p:nvPr/>
        </p:nvSpPr>
        <p:spPr bwMode="auto">
          <a:xfrm>
            <a:off x="2351584" y="3861213"/>
            <a:ext cx="9840416" cy="321320"/>
          </a:xfrm>
          <a:prstGeom prst="rect">
            <a:avLst/>
          </a:prstGeom>
          <a:solidFill>
            <a:schemeClr val="tx1">
              <a:alpha val="65000"/>
            </a:schemeClr>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121920" tIns="60960" rIns="121920" bIns="60960" numCol="1" rtlCol="0" anchor="t" anchorCtr="0" compatLnSpc="1">
            <a:prstTxWarp prst="textNoShape">
              <a:avLst/>
            </a:prstTxWarp>
          </a:bodyPr>
          <a:lstStyle/>
          <a:p>
            <a:pPr algn="r" defTabSz="1219170" eaLnBrk="0" fontAlgn="base" hangingPunct="0">
              <a:spcBef>
                <a:spcPct val="0"/>
              </a:spcBef>
              <a:spcAft>
                <a:spcPct val="0"/>
              </a:spcAft>
            </a:pPr>
            <a:endParaRPr lang="en-US" sz="3200">
              <a:solidFill>
                <a:srgbClr val="000000"/>
              </a:solidFill>
              <a:latin typeface="Times" pitchFamily="-110" charset="0"/>
            </a:endParaRPr>
          </a:p>
        </p:txBody>
      </p:sp>
      <p:sp>
        <p:nvSpPr>
          <p:cNvPr id="30" name="Title 1"/>
          <p:cNvSpPr txBox="1">
            <a:spLocks/>
          </p:cNvSpPr>
          <p:nvPr/>
        </p:nvSpPr>
        <p:spPr bwMode="auto">
          <a:xfrm>
            <a:off x="2251137" y="2574953"/>
            <a:ext cx="9552384" cy="10545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21920" tIns="60960" rIns="121920" bIns="60960" numCol="1" anchor="ctr" anchorCtr="0" compatLnSpc="1">
            <a:prstTxWarp prst="textNoShape">
              <a:avLst/>
            </a:prstTxWarp>
          </a:bodyPr>
          <a:lstStyle>
            <a:lvl1pPr algn="l" rtl="0" eaLnBrk="1" fontAlgn="base" hangingPunct="1">
              <a:spcBef>
                <a:spcPct val="0"/>
              </a:spcBef>
              <a:spcAft>
                <a:spcPct val="0"/>
              </a:spcAft>
              <a:defRPr sz="2800" b="1">
                <a:solidFill>
                  <a:srgbClr val="990000"/>
                </a:solidFill>
                <a:latin typeface="Verdana"/>
                <a:ea typeface="ＭＳ Ｐゴシック" charset="0"/>
                <a:cs typeface="Verdana"/>
              </a:defRPr>
            </a:lvl1pPr>
            <a:lvl2pPr algn="l" rtl="0" eaLnBrk="1" fontAlgn="base" hangingPunct="1">
              <a:spcBef>
                <a:spcPct val="0"/>
              </a:spcBef>
              <a:spcAft>
                <a:spcPct val="0"/>
              </a:spcAft>
              <a:defRPr sz="2800">
                <a:solidFill>
                  <a:srgbClr val="990000"/>
                </a:solidFill>
                <a:latin typeface="Verdana" charset="0"/>
                <a:ea typeface="ＭＳ Ｐゴシック" charset="0"/>
              </a:defRPr>
            </a:lvl2pPr>
            <a:lvl3pPr algn="l" rtl="0" eaLnBrk="1" fontAlgn="base" hangingPunct="1">
              <a:spcBef>
                <a:spcPct val="0"/>
              </a:spcBef>
              <a:spcAft>
                <a:spcPct val="0"/>
              </a:spcAft>
              <a:defRPr sz="2800">
                <a:solidFill>
                  <a:srgbClr val="990000"/>
                </a:solidFill>
                <a:latin typeface="Verdana" charset="0"/>
                <a:ea typeface="ＭＳ Ｐゴシック" charset="0"/>
              </a:defRPr>
            </a:lvl3pPr>
            <a:lvl4pPr algn="l" rtl="0" eaLnBrk="1" fontAlgn="base" hangingPunct="1">
              <a:spcBef>
                <a:spcPct val="0"/>
              </a:spcBef>
              <a:spcAft>
                <a:spcPct val="0"/>
              </a:spcAft>
              <a:defRPr sz="2800">
                <a:solidFill>
                  <a:srgbClr val="990000"/>
                </a:solidFill>
                <a:latin typeface="Verdana" charset="0"/>
                <a:ea typeface="ＭＳ Ｐゴシック" charset="0"/>
              </a:defRPr>
            </a:lvl4pPr>
            <a:lvl5pPr algn="l" rtl="0" eaLnBrk="1" fontAlgn="base" hangingPunct="1">
              <a:spcBef>
                <a:spcPct val="0"/>
              </a:spcBef>
              <a:spcAft>
                <a:spcPct val="0"/>
              </a:spcAft>
              <a:defRPr sz="2800">
                <a:solidFill>
                  <a:srgbClr val="990000"/>
                </a:solidFill>
                <a:latin typeface="Verdana" charset="0"/>
                <a:ea typeface="ＭＳ Ｐゴシック" charset="0"/>
              </a:defRPr>
            </a:lvl5pPr>
            <a:lvl6pPr marL="457200" algn="l" rtl="0" eaLnBrk="1" fontAlgn="base" hangingPunct="1">
              <a:spcBef>
                <a:spcPct val="0"/>
              </a:spcBef>
              <a:spcAft>
                <a:spcPct val="0"/>
              </a:spcAft>
              <a:defRPr sz="2800">
                <a:solidFill>
                  <a:srgbClr val="990000"/>
                </a:solidFill>
                <a:latin typeface="Arial Black" pitchFamily="-110" charset="0"/>
              </a:defRPr>
            </a:lvl6pPr>
            <a:lvl7pPr marL="914400" algn="l" rtl="0" eaLnBrk="1" fontAlgn="base" hangingPunct="1">
              <a:spcBef>
                <a:spcPct val="0"/>
              </a:spcBef>
              <a:spcAft>
                <a:spcPct val="0"/>
              </a:spcAft>
              <a:defRPr sz="2800">
                <a:solidFill>
                  <a:srgbClr val="990000"/>
                </a:solidFill>
                <a:latin typeface="Arial Black" pitchFamily="-110" charset="0"/>
              </a:defRPr>
            </a:lvl7pPr>
            <a:lvl8pPr marL="1371600" algn="l" rtl="0" eaLnBrk="1" fontAlgn="base" hangingPunct="1">
              <a:spcBef>
                <a:spcPct val="0"/>
              </a:spcBef>
              <a:spcAft>
                <a:spcPct val="0"/>
              </a:spcAft>
              <a:defRPr sz="2800">
                <a:solidFill>
                  <a:srgbClr val="990000"/>
                </a:solidFill>
                <a:latin typeface="Arial Black" pitchFamily="-110" charset="0"/>
              </a:defRPr>
            </a:lvl8pPr>
            <a:lvl9pPr marL="1828800" algn="l" rtl="0" eaLnBrk="1" fontAlgn="base" hangingPunct="1">
              <a:spcBef>
                <a:spcPct val="0"/>
              </a:spcBef>
              <a:spcAft>
                <a:spcPct val="0"/>
              </a:spcAft>
              <a:defRPr sz="2800">
                <a:solidFill>
                  <a:srgbClr val="990000"/>
                </a:solidFill>
                <a:latin typeface="Arial Black" pitchFamily="-110" charset="0"/>
              </a:defRPr>
            </a:lvl9pPr>
          </a:lstStyle>
          <a:p>
            <a:pPr algn="ctr" defTabSz="1219170"/>
            <a:r>
              <a:rPr lang="en-US" sz="3200" dirty="0">
                <a:solidFill>
                  <a:srgbClr val="FFFFFF"/>
                </a:solidFill>
                <a:latin typeface="Arial"/>
                <a:cs typeface="Arial"/>
              </a:rPr>
              <a:t>Comprehensive Ph.D. exam</a:t>
            </a:r>
          </a:p>
        </p:txBody>
      </p:sp>
      <p:sp>
        <p:nvSpPr>
          <p:cNvPr id="32" name="Text Placeholder 2"/>
          <p:cNvSpPr txBox="1">
            <a:spLocks/>
          </p:cNvSpPr>
          <p:nvPr/>
        </p:nvSpPr>
        <p:spPr bwMode="auto">
          <a:xfrm>
            <a:off x="2639616" y="3877857"/>
            <a:ext cx="9552384" cy="2880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21920" tIns="60960" rIns="121920" bIns="60960" numCol="1" anchor="ctr" anchorCtr="0" compatLnSpc="1">
            <a:prstTxWarp prst="textNoShape">
              <a:avLst/>
            </a:prstTxWarp>
          </a:bodyPr>
          <a:lstStyle>
            <a:lvl1pPr marL="342900" indent="-342900" algn="l" rtl="0" eaLnBrk="1" fontAlgn="base" hangingPunct="1">
              <a:spcBef>
                <a:spcPct val="20000"/>
              </a:spcBef>
              <a:spcAft>
                <a:spcPct val="0"/>
              </a:spcAft>
              <a:buChar char="•"/>
              <a:defRPr sz="2000">
                <a:solidFill>
                  <a:schemeClr val="tx1"/>
                </a:solidFill>
                <a:latin typeface="Verdana"/>
                <a:ea typeface="ＭＳ Ｐゴシック" charset="0"/>
                <a:cs typeface="Verdana"/>
              </a:defRPr>
            </a:lvl1pPr>
            <a:lvl2pPr marL="742950" indent="-285750" algn="l" rtl="0" eaLnBrk="1" fontAlgn="base" hangingPunct="1">
              <a:spcBef>
                <a:spcPct val="20000"/>
              </a:spcBef>
              <a:spcAft>
                <a:spcPct val="0"/>
              </a:spcAft>
              <a:buChar char="–"/>
              <a:defRPr sz="2000">
                <a:solidFill>
                  <a:schemeClr val="tx1"/>
                </a:solidFill>
                <a:latin typeface="Verdana"/>
                <a:ea typeface="ＭＳ Ｐゴシック" pitchFamily="-110" charset="-128"/>
                <a:cs typeface="Verdana"/>
              </a:defRPr>
            </a:lvl2pPr>
            <a:lvl3pPr marL="1143000" indent="-228600" algn="l" rtl="0" eaLnBrk="1" fontAlgn="base" hangingPunct="1">
              <a:spcBef>
                <a:spcPct val="20000"/>
              </a:spcBef>
              <a:spcAft>
                <a:spcPct val="0"/>
              </a:spcAft>
              <a:buChar char="•"/>
              <a:defRPr sz="2000">
                <a:solidFill>
                  <a:schemeClr val="tx1"/>
                </a:solidFill>
                <a:latin typeface="Verdana"/>
                <a:ea typeface="ＭＳ Ｐゴシック" pitchFamily="-110" charset="-128"/>
                <a:cs typeface="Verdana"/>
              </a:defRPr>
            </a:lvl3pPr>
            <a:lvl4pPr marL="1600200" indent="-228600" algn="l" rtl="0" eaLnBrk="1" fontAlgn="base" hangingPunct="1">
              <a:spcBef>
                <a:spcPct val="20000"/>
              </a:spcBef>
              <a:spcAft>
                <a:spcPct val="0"/>
              </a:spcAft>
              <a:buChar char="–"/>
              <a:defRPr sz="2000">
                <a:solidFill>
                  <a:schemeClr val="tx1"/>
                </a:solidFill>
                <a:latin typeface="Verdana"/>
                <a:ea typeface="ＭＳ Ｐゴシック" pitchFamily="-110" charset="-128"/>
                <a:cs typeface="Verdana"/>
              </a:defRPr>
            </a:lvl4pPr>
            <a:lvl5pPr marL="2057400" indent="-228600" algn="l" rtl="0" eaLnBrk="1" fontAlgn="base" hangingPunct="1">
              <a:spcBef>
                <a:spcPct val="20000"/>
              </a:spcBef>
              <a:spcAft>
                <a:spcPct val="0"/>
              </a:spcAft>
              <a:buChar char="»"/>
              <a:defRPr sz="2000">
                <a:solidFill>
                  <a:schemeClr val="tx1"/>
                </a:solidFill>
                <a:latin typeface="Verdana"/>
                <a:ea typeface="ＭＳ Ｐゴシック" pitchFamily="-110" charset="-128"/>
                <a:cs typeface="Verdana"/>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9pPr>
          </a:lstStyle>
          <a:p>
            <a:pPr marL="0" indent="0" defTabSz="1219170">
              <a:buNone/>
            </a:pPr>
            <a:r>
              <a:rPr lang="en-US" sz="1600" dirty="0">
                <a:solidFill>
                  <a:srgbClr val="FFFFFF"/>
                </a:solidFill>
                <a:latin typeface="Arial"/>
                <a:cs typeface="Arial"/>
              </a:rPr>
              <a:t>Presented by  par :  Jean-Claude </a:t>
            </a:r>
            <a:r>
              <a:rPr lang="en-US" sz="1600" dirty="0" err="1">
                <a:solidFill>
                  <a:srgbClr val="FFFFFF"/>
                </a:solidFill>
                <a:latin typeface="Arial"/>
                <a:cs typeface="Arial"/>
              </a:rPr>
              <a:t>Béïque</a:t>
            </a:r>
            <a:endParaRPr lang="en-US" sz="1600" dirty="0">
              <a:solidFill>
                <a:srgbClr val="FFFFFF"/>
              </a:solidFill>
              <a:latin typeface="Arial"/>
              <a:cs typeface="Arial"/>
            </a:endParaRPr>
          </a:p>
        </p:txBody>
      </p:sp>
      <p:sp>
        <p:nvSpPr>
          <p:cNvPr id="18" name="Rectangle 17"/>
          <p:cNvSpPr/>
          <p:nvPr/>
        </p:nvSpPr>
        <p:spPr bwMode="auto">
          <a:xfrm>
            <a:off x="2251137" y="3861213"/>
            <a:ext cx="104680" cy="321320"/>
          </a:xfrm>
          <a:prstGeom prst="rect">
            <a:avLst/>
          </a:prstGeom>
          <a:solidFill>
            <a:srgbClr val="251336"/>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121920" tIns="60960" rIns="121920" bIns="60960" numCol="1" rtlCol="0" anchor="t" anchorCtr="0" compatLnSpc="1">
            <a:prstTxWarp prst="textNoShape">
              <a:avLst/>
            </a:prstTxWarp>
          </a:bodyPr>
          <a:lstStyle/>
          <a:p>
            <a:pPr algn="r" defTabSz="1219170" eaLnBrk="0" fontAlgn="base" hangingPunct="0">
              <a:spcBef>
                <a:spcPct val="0"/>
              </a:spcBef>
              <a:spcAft>
                <a:spcPct val="0"/>
              </a:spcAft>
            </a:pPr>
            <a:r>
              <a:rPr lang="en-US" sz="3200" dirty="0">
                <a:solidFill>
                  <a:srgbClr val="251336"/>
                </a:solidFill>
                <a:latin typeface="Times" pitchFamily="-110" charset="0"/>
              </a:rPr>
              <a:t> </a:t>
            </a:r>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77" y="-1865"/>
            <a:ext cx="12223044" cy="431881"/>
          </a:xfrm>
          <a:prstGeom prst="rect">
            <a:avLst/>
          </a:prstGeom>
        </p:spPr>
      </p:pic>
      <p:pic>
        <p:nvPicPr>
          <p:cNvPr id="21" name="Picture 20" descr="uOttawa_HOR_WHIT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40416" y="5857544"/>
            <a:ext cx="2036064" cy="54457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290" y="6644963"/>
            <a:ext cx="12240499" cy="227952"/>
          </a:xfrm>
          <a:prstGeom prst="rect">
            <a:avLst/>
          </a:prstGeom>
        </p:spPr>
      </p:pic>
      <p:sp>
        <p:nvSpPr>
          <p:cNvPr id="16" name="Rectangle 15"/>
          <p:cNvSpPr/>
          <p:nvPr/>
        </p:nvSpPr>
        <p:spPr bwMode="auto">
          <a:xfrm>
            <a:off x="2251138" y="2564904"/>
            <a:ext cx="104681" cy="1224136"/>
          </a:xfrm>
          <a:prstGeom prst="rect">
            <a:avLst/>
          </a:prstGeom>
          <a:solidFill>
            <a:srgbClr val="251336"/>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121920" tIns="60960" rIns="121920" bIns="60960" numCol="1" rtlCol="0" anchor="t" anchorCtr="0" compatLnSpc="1">
            <a:prstTxWarp prst="textNoShape">
              <a:avLst/>
            </a:prstTxWarp>
          </a:bodyPr>
          <a:lstStyle/>
          <a:p>
            <a:pPr algn="r" defTabSz="1219170" eaLnBrk="0" fontAlgn="base" hangingPunct="0">
              <a:spcBef>
                <a:spcPct val="0"/>
              </a:spcBef>
              <a:spcAft>
                <a:spcPct val="0"/>
              </a:spcAft>
            </a:pPr>
            <a:endParaRPr lang="en-US" sz="3200">
              <a:solidFill>
                <a:srgbClr val="A69C95"/>
              </a:solidFill>
              <a:latin typeface="Times" pitchFamily="-110" charset="0"/>
            </a:endParaRPr>
          </a:p>
        </p:txBody>
      </p:sp>
    </p:spTree>
    <p:extLst>
      <p:ext uri="{BB962C8B-B14F-4D97-AF65-F5344CB8AC3E}">
        <p14:creationId xmlns:p14="http://schemas.microsoft.com/office/powerpoint/2010/main" val="1794634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782" y="545550"/>
            <a:ext cx="10366176" cy="1241207"/>
          </a:xfrm>
        </p:spPr>
        <p:txBody>
          <a:bodyPr/>
          <a:lstStyle/>
          <a:p>
            <a:r>
              <a:rPr lang="fr-CA" dirty="0"/>
              <a:t>The </a:t>
            </a:r>
            <a:r>
              <a:rPr lang="fr-CA" dirty="0" err="1"/>
              <a:t>Research</a:t>
            </a:r>
            <a:r>
              <a:rPr lang="fr-CA" dirty="0"/>
              <a:t> </a:t>
            </a:r>
            <a:r>
              <a:rPr lang="fr-CA" dirty="0" err="1"/>
              <a:t>Proposal</a:t>
            </a:r>
            <a:r>
              <a:rPr lang="fr-CA" dirty="0"/>
              <a:t> </a:t>
            </a:r>
            <a:endParaRPr lang="en-US" dirty="0"/>
          </a:p>
        </p:txBody>
      </p:sp>
      <p:sp>
        <p:nvSpPr>
          <p:cNvPr id="3" name="Content Placeholder 2"/>
          <p:cNvSpPr>
            <a:spLocks noGrp="1"/>
          </p:cNvSpPr>
          <p:nvPr>
            <p:ph idx="1"/>
          </p:nvPr>
        </p:nvSpPr>
        <p:spPr>
          <a:xfrm>
            <a:off x="674432" y="1933902"/>
            <a:ext cx="10363200" cy="2806264"/>
          </a:xfrm>
        </p:spPr>
        <p:txBody>
          <a:bodyPr/>
          <a:lstStyle/>
          <a:p>
            <a:pPr marL="0" indent="0">
              <a:buNone/>
            </a:pPr>
            <a:r>
              <a:rPr lang="en-CA" b="1" dirty="0">
                <a:solidFill>
                  <a:schemeClr val="accent6"/>
                </a:solidFill>
              </a:rPr>
              <a:t>The title page </a:t>
            </a:r>
            <a:r>
              <a:rPr lang="en-CA" dirty="0">
                <a:solidFill>
                  <a:schemeClr val="accent6"/>
                </a:solidFill>
              </a:rPr>
              <a:t>should include the title of your proposal, your name and student number, your supervisor’s name, the date you began the PhD program, the date of submission of the research proposal and the following statement: Submitted in partial fulfillment of the requirements for the Comprehensive Exam.</a:t>
            </a:r>
          </a:p>
          <a:p>
            <a:endParaRPr lang="en-US" sz="2400" dirty="0">
              <a:solidFill>
                <a:schemeClr val="accent6"/>
              </a:solidFill>
            </a:endParaRPr>
          </a:p>
        </p:txBody>
      </p:sp>
    </p:spTree>
    <p:extLst>
      <p:ext uri="{BB962C8B-B14F-4D97-AF65-F5344CB8AC3E}">
        <p14:creationId xmlns:p14="http://schemas.microsoft.com/office/powerpoint/2010/main" val="2909514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782" y="545550"/>
            <a:ext cx="10366176" cy="1241207"/>
          </a:xfrm>
        </p:spPr>
        <p:txBody>
          <a:bodyPr/>
          <a:lstStyle/>
          <a:p>
            <a:r>
              <a:rPr lang="fr-CA" dirty="0"/>
              <a:t>The </a:t>
            </a:r>
            <a:r>
              <a:rPr lang="fr-CA" dirty="0" err="1"/>
              <a:t>Research</a:t>
            </a:r>
            <a:r>
              <a:rPr lang="fr-CA" dirty="0"/>
              <a:t> </a:t>
            </a:r>
            <a:r>
              <a:rPr lang="fr-CA" dirty="0" err="1"/>
              <a:t>Proposal</a:t>
            </a:r>
            <a:r>
              <a:rPr lang="fr-CA" dirty="0"/>
              <a:t> </a:t>
            </a:r>
            <a:endParaRPr lang="en-US" dirty="0"/>
          </a:p>
        </p:txBody>
      </p:sp>
      <p:sp>
        <p:nvSpPr>
          <p:cNvPr id="3" name="Content Placeholder 2"/>
          <p:cNvSpPr>
            <a:spLocks noGrp="1"/>
          </p:cNvSpPr>
          <p:nvPr>
            <p:ph idx="1"/>
          </p:nvPr>
        </p:nvSpPr>
        <p:spPr>
          <a:xfrm>
            <a:off x="674432" y="1629103"/>
            <a:ext cx="10363200" cy="3762704"/>
          </a:xfrm>
        </p:spPr>
        <p:txBody>
          <a:bodyPr/>
          <a:lstStyle/>
          <a:p>
            <a:pPr marL="0" indent="0">
              <a:buNone/>
            </a:pPr>
            <a:r>
              <a:rPr lang="en-CA" sz="2400" dirty="0">
                <a:solidFill>
                  <a:schemeClr val="accent6"/>
                </a:solidFill>
              </a:rPr>
              <a:t>ABSTRACT:</a:t>
            </a:r>
          </a:p>
          <a:p>
            <a:r>
              <a:rPr lang="en-CA" sz="2400" dirty="0">
                <a:solidFill>
                  <a:schemeClr val="accent6"/>
                </a:solidFill>
              </a:rPr>
              <a:t>A 350 word summary of the proposed research proposal. This abstract should include:</a:t>
            </a:r>
          </a:p>
          <a:p>
            <a:r>
              <a:rPr lang="en-CA" sz="2400" dirty="0">
                <a:solidFill>
                  <a:schemeClr val="accent6"/>
                </a:solidFill>
              </a:rPr>
              <a:t>a statement of the problem</a:t>
            </a:r>
          </a:p>
          <a:p>
            <a:r>
              <a:rPr lang="en-CA" sz="2400" dirty="0">
                <a:solidFill>
                  <a:schemeClr val="accent6"/>
                </a:solidFill>
              </a:rPr>
              <a:t>a rationale for the proposed research</a:t>
            </a:r>
          </a:p>
          <a:p>
            <a:r>
              <a:rPr lang="en-CA" sz="2400" dirty="0">
                <a:solidFill>
                  <a:schemeClr val="accent6"/>
                </a:solidFill>
              </a:rPr>
              <a:t>the hypothesis and experimental aims</a:t>
            </a:r>
          </a:p>
          <a:p>
            <a:r>
              <a:rPr lang="en-CA" sz="2400" dirty="0">
                <a:solidFill>
                  <a:schemeClr val="accent6"/>
                </a:solidFill>
              </a:rPr>
              <a:t>a brief description of the experimental plan</a:t>
            </a:r>
          </a:p>
          <a:p>
            <a:r>
              <a:rPr lang="en-CA" sz="2400" dirty="0">
                <a:solidFill>
                  <a:schemeClr val="accent6"/>
                </a:solidFill>
              </a:rPr>
              <a:t>a statement about the significance and/or implications of the proposed work</a:t>
            </a:r>
          </a:p>
          <a:p>
            <a:endParaRPr lang="en-US" sz="2400" dirty="0">
              <a:solidFill>
                <a:schemeClr val="accent6"/>
              </a:solidFill>
            </a:endParaRPr>
          </a:p>
        </p:txBody>
      </p:sp>
    </p:spTree>
    <p:extLst>
      <p:ext uri="{BB962C8B-B14F-4D97-AF65-F5344CB8AC3E}">
        <p14:creationId xmlns:p14="http://schemas.microsoft.com/office/powerpoint/2010/main" val="3601617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782" y="545550"/>
            <a:ext cx="10366176" cy="1241207"/>
          </a:xfrm>
        </p:spPr>
        <p:txBody>
          <a:bodyPr/>
          <a:lstStyle/>
          <a:p>
            <a:r>
              <a:rPr lang="fr-CA" dirty="0"/>
              <a:t>The </a:t>
            </a:r>
            <a:r>
              <a:rPr lang="fr-CA" dirty="0" err="1"/>
              <a:t>Research</a:t>
            </a:r>
            <a:r>
              <a:rPr lang="fr-CA" dirty="0"/>
              <a:t> </a:t>
            </a:r>
            <a:r>
              <a:rPr lang="fr-CA" dirty="0" err="1"/>
              <a:t>Proposal</a:t>
            </a:r>
            <a:r>
              <a:rPr lang="fr-CA" dirty="0"/>
              <a:t> </a:t>
            </a:r>
            <a:endParaRPr lang="en-US" dirty="0"/>
          </a:p>
        </p:txBody>
      </p:sp>
      <p:sp>
        <p:nvSpPr>
          <p:cNvPr id="3" name="Content Placeholder 2"/>
          <p:cNvSpPr>
            <a:spLocks noGrp="1"/>
          </p:cNvSpPr>
          <p:nvPr>
            <p:ph idx="1"/>
          </p:nvPr>
        </p:nvSpPr>
        <p:spPr>
          <a:xfrm>
            <a:off x="674432" y="1629103"/>
            <a:ext cx="10363200" cy="3762704"/>
          </a:xfrm>
        </p:spPr>
        <p:txBody>
          <a:bodyPr/>
          <a:lstStyle/>
          <a:p>
            <a:r>
              <a:rPr lang="en-CA" dirty="0"/>
              <a:t>Introduction</a:t>
            </a:r>
          </a:p>
          <a:p>
            <a:r>
              <a:rPr lang="en-CA" dirty="0"/>
              <a:t>Rationale and Hypothesis</a:t>
            </a:r>
          </a:p>
          <a:p>
            <a:r>
              <a:rPr lang="en-CA" dirty="0"/>
              <a:t>Experimental Aims and Methods</a:t>
            </a:r>
          </a:p>
          <a:p>
            <a:r>
              <a:rPr lang="en-CA" dirty="0"/>
              <a:t>Significance</a:t>
            </a:r>
          </a:p>
          <a:p>
            <a:r>
              <a:rPr lang="en-CA" dirty="0"/>
              <a:t>References</a:t>
            </a:r>
            <a:endParaRPr lang="en-US" sz="2400" dirty="0">
              <a:solidFill>
                <a:schemeClr val="accent6"/>
              </a:solidFill>
            </a:endParaRPr>
          </a:p>
          <a:p>
            <a:endParaRPr lang="en-US" sz="2400" dirty="0">
              <a:solidFill>
                <a:schemeClr val="accent6"/>
              </a:solidFill>
            </a:endParaRPr>
          </a:p>
          <a:p>
            <a:r>
              <a:rPr lang="en-US" sz="2400" dirty="0">
                <a:solidFill>
                  <a:schemeClr val="accent6"/>
                </a:solidFill>
              </a:rPr>
              <a:t>https://</a:t>
            </a:r>
            <a:r>
              <a:rPr lang="en-US" sz="2400" dirty="0" err="1">
                <a:solidFill>
                  <a:schemeClr val="accent6"/>
                </a:solidFill>
              </a:rPr>
              <a:t>med.uottawa.ca</a:t>
            </a:r>
            <a:r>
              <a:rPr lang="en-US" sz="2400" dirty="0">
                <a:solidFill>
                  <a:schemeClr val="accent6"/>
                </a:solidFill>
              </a:rPr>
              <a:t>/graduate-postdoctoral/students-hub/students-comprehensive-examination</a:t>
            </a:r>
          </a:p>
        </p:txBody>
      </p:sp>
    </p:spTree>
    <p:extLst>
      <p:ext uri="{BB962C8B-B14F-4D97-AF65-F5344CB8AC3E}">
        <p14:creationId xmlns:p14="http://schemas.microsoft.com/office/powerpoint/2010/main" val="659600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782" y="545550"/>
            <a:ext cx="10366176" cy="920643"/>
          </a:xfrm>
        </p:spPr>
        <p:txBody>
          <a:bodyPr/>
          <a:lstStyle/>
          <a:p>
            <a:r>
              <a:rPr lang="fr-CA" dirty="0"/>
              <a:t>General Format</a:t>
            </a:r>
            <a:endParaRPr lang="en-US" dirty="0"/>
          </a:p>
        </p:txBody>
      </p:sp>
      <p:sp>
        <p:nvSpPr>
          <p:cNvPr id="3" name="Content Placeholder 2"/>
          <p:cNvSpPr>
            <a:spLocks noGrp="1"/>
          </p:cNvSpPr>
          <p:nvPr>
            <p:ph idx="1"/>
          </p:nvPr>
        </p:nvSpPr>
        <p:spPr>
          <a:xfrm>
            <a:off x="705963" y="1376855"/>
            <a:ext cx="10363200" cy="3762704"/>
          </a:xfrm>
        </p:spPr>
        <p:txBody>
          <a:bodyPr/>
          <a:lstStyle/>
          <a:p>
            <a:r>
              <a:rPr lang="en-US" sz="1600" dirty="0">
                <a:solidFill>
                  <a:schemeClr val="accent6"/>
                </a:solidFill>
              </a:rPr>
              <a:t>The Research proposal should not exceed 15 type-written pages including figures but excluding references. Margins must be set to a minimum of 1 inch (2.54 cm).</a:t>
            </a:r>
          </a:p>
          <a:p>
            <a:r>
              <a:rPr lang="en-US" sz="1600" dirty="0">
                <a:solidFill>
                  <a:schemeClr val="accent6"/>
                </a:solidFill>
              </a:rPr>
              <a:t>The document should be prepared using Times New Roman 12 pt. The document should be prepared single spaced.</a:t>
            </a:r>
          </a:p>
          <a:p>
            <a:r>
              <a:rPr lang="en-US" sz="1600" dirty="0">
                <a:solidFill>
                  <a:schemeClr val="accent6"/>
                </a:solidFill>
              </a:rPr>
              <a:t>Figures should be inserted into the text with tight text wrapping using Arial 10 </a:t>
            </a:r>
            <a:r>
              <a:rPr lang="en-US" sz="1600" dirty="0" err="1">
                <a:solidFill>
                  <a:schemeClr val="accent6"/>
                </a:solidFill>
              </a:rPr>
              <a:t>pt</a:t>
            </a:r>
            <a:r>
              <a:rPr lang="en-US" sz="1600" dirty="0">
                <a:solidFill>
                  <a:schemeClr val="accent6"/>
                </a:solidFill>
              </a:rPr>
              <a:t> as a minimum font size in the final version.</a:t>
            </a:r>
          </a:p>
          <a:p>
            <a:r>
              <a:rPr lang="en-US" sz="1600" dirty="0">
                <a:solidFill>
                  <a:schemeClr val="accent6"/>
                </a:solidFill>
              </a:rPr>
              <a:t>Each figure should include a concise legend that describes the experiment performed similar to what is appropriate for scientific publication. </a:t>
            </a:r>
          </a:p>
          <a:p>
            <a:r>
              <a:rPr lang="en-US" sz="1600" dirty="0">
                <a:solidFill>
                  <a:schemeClr val="accent6"/>
                </a:solidFill>
              </a:rPr>
              <a:t>Figure that exceed one half-page width but do not extend to the full page width reduce readability. You will have to be very selective with the figures you include to manage your space efficiently.</a:t>
            </a:r>
          </a:p>
          <a:p>
            <a:pPr marL="0" indent="0">
              <a:buNone/>
            </a:pPr>
            <a:endParaRPr lang="en-US" sz="1600" dirty="0">
              <a:solidFill>
                <a:schemeClr val="accent6"/>
              </a:solidFill>
            </a:endParaRPr>
          </a:p>
          <a:p>
            <a:r>
              <a:rPr lang="en-US" sz="1600" dirty="0">
                <a:solidFill>
                  <a:schemeClr val="accent6"/>
                </a:solidFill>
              </a:rPr>
              <a:t>https://</a:t>
            </a:r>
            <a:r>
              <a:rPr lang="en-US" sz="1600" dirty="0" err="1">
                <a:solidFill>
                  <a:schemeClr val="accent6"/>
                </a:solidFill>
              </a:rPr>
              <a:t>med.uottawa.ca</a:t>
            </a:r>
            <a:r>
              <a:rPr lang="en-US" sz="1600" dirty="0">
                <a:solidFill>
                  <a:schemeClr val="accent6"/>
                </a:solidFill>
              </a:rPr>
              <a:t>/graduate-postdoctoral/students-hub/students-comprehensive-examination</a:t>
            </a:r>
          </a:p>
        </p:txBody>
      </p:sp>
    </p:spTree>
    <p:extLst>
      <p:ext uri="{BB962C8B-B14F-4D97-AF65-F5344CB8AC3E}">
        <p14:creationId xmlns:p14="http://schemas.microsoft.com/office/powerpoint/2010/main" val="2237093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782" y="545550"/>
            <a:ext cx="10366176" cy="920643"/>
          </a:xfrm>
        </p:spPr>
        <p:txBody>
          <a:bodyPr/>
          <a:lstStyle/>
          <a:p>
            <a:r>
              <a:rPr lang="en-CA" dirty="0"/>
              <a:t>Assessment and Evaluation</a:t>
            </a:r>
            <a:endParaRPr lang="en-CA" b="0" dirty="0"/>
          </a:p>
        </p:txBody>
      </p:sp>
      <p:sp>
        <p:nvSpPr>
          <p:cNvPr id="3" name="Content Placeholder 2"/>
          <p:cNvSpPr>
            <a:spLocks noGrp="1"/>
          </p:cNvSpPr>
          <p:nvPr>
            <p:ph idx="1"/>
          </p:nvPr>
        </p:nvSpPr>
        <p:spPr>
          <a:xfrm>
            <a:off x="832087" y="1466193"/>
            <a:ext cx="10363200" cy="3347546"/>
          </a:xfrm>
        </p:spPr>
        <p:txBody>
          <a:bodyPr/>
          <a:lstStyle/>
          <a:p>
            <a:r>
              <a:rPr lang="en-CA" dirty="0"/>
              <a:t>The comprehensive examination is evaluated as (S) Satisfactory or (NS) Not Satisfactory.</a:t>
            </a:r>
          </a:p>
          <a:p>
            <a:r>
              <a:rPr lang="en-CA" dirty="0"/>
              <a:t>Each component (written and oral) is evaluated by the examination committee including the Chairperson.</a:t>
            </a:r>
          </a:p>
          <a:p>
            <a:r>
              <a:rPr lang="en-CA" dirty="0"/>
              <a:t>The student can fail either the written (research proposal) or the oral component.</a:t>
            </a:r>
          </a:p>
        </p:txBody>
      </p:sp>
    </p:spTree>
    <p:extLst>
      <p:ext uri="{BB962C8B-B14F-4D97-AF65-F5344CB8AC3E}">
        <p14:creationId xmlns:p14="http://schemas.microsoft.com/office/powerpoint/2010/main" val="2950760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782" y="545550"/>
            <a:ext cx="10366176" cy="920643"/>
          </a:xfrm>
        </p:spPr>
        <p:txBody>
          <a:bodyPr/>
          <a:lstStyle/>
          <a:p>
            <a:r>
              <a:rPr lang="en-CA" dirty="0"/>
              <a:t>Assessment and Evaluation</a:t>
            </a:r>
            <a:endParaRPr lang="en-CA" b="0" dirty="0"/>
          </a:p>
        </p:txBody>
      </p:sp>
      <p:sp>
        <p:nvSpPr>
          <p:cNvPr id="3" name="Content Placeholder 2"/>
          <p:cNvSpPr>
            <a:spLocks noGrp="1"/>
          </p:cNvSpPr>
          <p:nvPr>
            <p:ph idx="1"/>
          </p:nvPr>
        </p:nvSpPr>
        <p:spPr>
          <a:xfrm>
            <a:off x="832087" y="1466192"/>
            <a:ext cx="10363200" cy="3715407"/>
          </a:xfrm>
        </p:spPr>
        <p:txBody>
          <a:bodyPr/>
          <a:lstStyle/>
          <a:p>
            <a:r>
              <a:rPr lang="en-CA" sz="1400" dirty="0"/>
              <a:t>Following submission of the written component, the examination committee will be granted 1 week to complete its evaluation with two possible verdict outcomes:</a:t>
            </a:r>
          </a:p>
          <a:p>
            <a:r>
              <a:rPr lang="en-CA" sz="1400" b="1" dirty="0"/>
              <a:t>Satisfactory:</a:t>
            </a:r>
            <a:r>
              <a:rPr lang="en-CA" sz="1400" dirty="0"/>
              <a:t> the research proposal is ready to proceed to oral examination, the candidate will be asked to prepare for oral examination.</a:t>
            </a:r>
          </a:p>
          <a:p>
            <a:r>
              <a:rPr lang="en-CA" sz="1400" b="1" dirty="0"/>
              <a:t>Not Satisfactory</a:t>
            </a:r>
            <a:r>
              <a:rPr lang="en-CA" sz="1400" dirty="0"/>
              <a:t>: the research proposal must be revised if more than one examiner requires major changes.</a:t>
            </a:r>
          </a:p>
          <a:p>
            <a:endParaRPr lang="en-CA" sz="1400" dirty="0"/>
          </a:p>
          <a:p>
            <a:r>
              <a:rPr lang="en-CA" sz="1400" dirty="0"/>
              <a:t>A minimum of 2 satisfactory votes are required to successfully pass the written component of the Comprehensive Exam.</a:t>
            </a:r>
          </a:p>
          <a:p>
            <a:pPr marL="0" indent="0">
              <a:buNone/>
            </a:pPr>
            <a:br>
              <a:rPr lang="en-CA" sz="1400" dirty="0"/>
            </a:br>
            <a:endParaRPr lang="en-CA" sz="1400" dirty="0"/>
          </a:p>
          <a:p>
            <a:endParaRPr lang="en-CA" sz="1400" dirty="0"/>
          </a:p>
        </p:txBody>
      </p:sp>
    </p:spTree>
    <p:extLst>
      <p:ext uri="{BB962C8B-B14F-4D97-AF65-F5344CB8AC3E}">
        <p14:creationId xmlns:p14="http://schemas.microsoft.com/office/powerpoint/2010/main" val="34776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782" y="545550"/>
            <a:ext cx="10366176" cy="920643"/>
          </a:xfrm>
        </p:spPr>
        <p:txBody>
          <a:bodyPr/>
          <a:lstStyle/>
          <a:p>
            <a:r>
              <a:rPr lang="en-CA" dirty="0"/>
              <a:t>Oral Exam:</a:t>
            </a:r>
            <a:endParaRPr lang="en-CA" b="0" dirty="0"/>
          </a:p>
        </p:txBody>
      </p:sp>
      <p:sp>
        <p:nvSpPr>
          <p:cNvPr id="3" name="Content Placeholder 2"/>
          <p:cNvSpPr>
            <a:spLocks noGrp="1"/>
          </p:cNvSpPr>
          <p:nvPr>
            <p:ph idx="1"/>
          </p:nvPr>
        </p:nvSpPr>
        <p:spPr>
          <a:xfrm>
            <a:off x="222487" y="1466193"/>
            <a:ext cx="11328382" cy="4682359"/>
          </a:xfrm>
        </p:spPr>
        <p:txBody>
          <a:bodyPr/>
          <a:lstStyle/>
          <a:p>
            <a:r>
              <a:rPr lang="en-CA" sz="2000" dirty="0">
                <a:solidFill>
                  <a:schemeClr val="accent6"/>
                </a:solidFill>
              </a:rPr>
              <a:t>For the oral exam, the PhD candidate will be asked to present a short 15 minute summary of their research topic and their proposal, followed by two rounds of questioning in which the student’s basic scientific and technical knowledge will be evaluated.</a:t>
            </a:r>
          </a:p>
          <a:p>
            <a:r>
              <a:rPr lang="en-CA" sz="2000" dirty="0">
                <a:solidFill>
                  <a:schemeClr val="accent6"/>
                </a:solidFill>
              </a:rPr>
              <a:t>The Chairperson will ensure the efficient conduct of the exam and a respectful examination environment.  </a:t>
            </a:r>
          </a:p>
          <a:p>
            <a:r>
              <a:rPr lang="en-CA" sz="2000" dirty="0">
                <a:solidFill>
                  <a:schemeClr val="accent6"/>
                </a:solidFill>
              </a:rPr>
              <a:t>The thesis supervisor may not ask or answer questions during the exam.</a:t>
            </a:r>
          </a:p>
          <a:p>
            <a:r>
              <a:rPr lang="en-CA" sz="2000" dirty="0">
                <a:solidFill>
                  <a:schemeClr val="accent6"/>
                </a:solidFill>
              </a:rPr>
              <a:t>A minimum of 2 satisfactory votes are required to successfully pass the oral exam. A student whose performance is deemed to be not satisfactory (more than one not satisfactory vote) will either be asked to repeat the exam or will be withdrawn from their program (if it is a second fail).</a:t>
            </a:r>
          </a:p>
          <a:p>
            <a:endParaRPr lang="en-CA" sz="2000" dirty="0">
              <a:solidFill>
                <a:schemeClr val="accent6"/>
              </a:solidFill>
            </a:endParaRPr>
          </a:p>
          <a:p>
            <a:r>
              <a:rPr lang="en-CA" sz="2000" dirty="0">
                <a:solidFill>
                  <a:schemeClr val="accent6"/>
                </a:solidFill>
              </a:rPr>
              <a:t>https://</a:t>
            </a:r>
            <a:r>
              <a:rPr lang="en-CA" sz="2000" dirty="0" err="1">
                <a:solidFill>
                  <a:schemeClr val="accent6"/>
                </a:solidFill>
              </a:rPr>
              <a:t>med.uottawa.ca</a:t>
            </a:r>
            <a:r>
              <a:rPr lang="en-CA" sz="2000" dirty="0">
                <a:solidFill>
                  <a:schemeClr val="accent6"/>
                </a:solidFill>
              </a:rPr>
              <a:t>/graduate-postdoctoral/students-hub/students-comprehensive-examination</a:t>
            </a:r>
          </a:p>
        </p:txBody>
      </p:sp>
    </p:spTree>
    <p:extLst>
      <p:ext uri="{BB962C8B-B14F-4D97-AF65-F5344CB8AC3E}">
        <p14:creationId xmlns:p14="http://schemas.microsoft.com/office/powerpoint/2010/main" val="624326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106" y="345854"/>
            <a:ext cx="10366176" cy="920643"/>
          </a:xfrm>
        </p:spPr>
        <p:txBody>
          <a:bodyPr/>
          <a:lstStyle/>
          <a:p>
            <a:r>
              <a:rPr lang="fr-CA" dirty="0" err="1"/>
              <a:t>Overall</a:t>
            </a:r>
            <a:r>
              <a:rPr lang="fr-CA" dirty="0"/>
              <a:t> </a:t>
            </a:r>
            <a:r>
              <a:rPr lang="fr-CA" dirty="0" err="1"/>
              <a:t>tips</a:t>
            </a:r>
            <a:r>
              <a:rPr lang="fr-CA" dirty="0"/>
              <a:t>: </a:t>
            </a:r>
            <a:endParaRPr lang="en-US" dirty="0"/>
          </a:p>
        </p:txBody>
      </p:sp>
      <p:sp>
        <p:nvSpPr>
          <p:cNvPr id="3" name="Content Placeholder 2"/>
          <p:cNvSpPr>
            <a:spLocks noGrp="1"/>
          </p:cNvSpPr>
          <p:nvPr>
            <p:ph idx="1"/>
          </p:nvPr>
        </p:nvSpPr>
        <p:spPr>
          <a:xfrm>
            <a:off x="220717" y="1187669"/>
            <a:ext cx="11876690" cy="4162097"/>
          </a:xfrm>
        </p:spPr>
        <p:txBody>
          <a:bodyPr/>
          <a:lstStyle/>
          <a:p>
            <a:pPr marL="0" indent="0">
              <a:buNone/>
            </a:pPr>
            <a:r>
              <a:rPr lang="en-US" sz="1600" b="1" i="1" u="sng" dirty="0">
                <a:solidFill>
                  <a:schemeClr val="accent6"/>
                </a:solidFill>
              </a:rPr>
              <a:t>WRITING:</a:t>
            </a:r>
          </a:p>
          <a:p>
            <a:r>
              <a:rPr lang="en-US" sz="1600" b="1" dirty="0">
                <a:solidFill>
                  <a:schemeClr val="accent6"/>
                </a:solidFill>
              </a:rPr>
              <a:t>Plan ahead. </a:t>
            </a:r>
            <a:r>
              <a:rPr lang="en-US" sz="1600" dirty="0">
                <a:solidFill>
                  <a:schemeClr val="accent6"/>
                </a:solidFill>
              </a:rPr>
              <a:t>Scientific writing is challenging. It’s unlike anything you’ve written before. </a:t>
            </a:r>
          </a:p>
          <a:p>
            <a:r>
              <a:rPr lang="en-US" sz="1600" b="1" dirty="0">
                <a:solidFill>
                  <a:schemeClr val="accent6"/>
                </a:solidFill>
              </a:rPr>
              <a:t>Think of your reader</a:t>
            </a:r>
            <a:r>
              <a:rPr lang="en-US" sz="1600" dirty="0">
                <a:solidFill>
                  <a:schemeClr val="accent6"/>
                </a:solidFill>
              </a:rPr>
              <a:t>. Think of your reader. Think of your reader. Have a conversation. </a:t>
            </a:r>
          </a:p>
          <a:p>
            <a:r>
              <a:rPr lang="en-US" sz="1600" dirty="0">
                <a:solidFill>
                  <a:schemeClr val="accent6"/>
                </a:solidFill>
              </a:rPr>
              <a:t>Make up a general plan before you start. Fill in the gaps after.</a:t>
            </a:r>
          </a:p>
          <a:p>
            <a:r>
              <a:rPr lang="en-US" sz="1600" dirty="0">
                <a:solidFill>
                  <a:schemeClr val="accent6"/>
                </a:solidFill>
              </a:rPr>
              <a:t>Beyond the general guidelines, there are no pre-determined writing format. This does not mean that there are no </a:t>
            </a:r>
            <a:r>
              <a:rPr lang="en-US" sz="1600" i="1" u="sng" dirty="0">
                <a:solidFill>
                  <a:schemeClr val="accent6"/>
                </a:solidFill>
              </a:rPr>
              <a:t>preferred</a:t>
            </a:r>
            <a:r>
              <a:rPr lang="en-US" sz="1600" dirty="0">
                <a:solidFill>
                  <a:schemeClr val="accent6"/>
                </a:solidFill>
              </a:rPr>
              <a:t> formats.</a:t>
            </a:r>
          </a:p>
          <a:p>
            <a:r>
              <a:rPr lang="en-US" sz="1600" dirty="0">
                <a:solidFill>
                  <a:schemeClr val="accent6"/>
                </a:solidFill>
              </a:rPr>
              <a:t>Hourglass shape structure. One paragraph, one idea. Strong lead sentence, strong closing wrap-up sentence.</a:t>
            </a:r>
          </a:p>
          <a:p>
            <a:r>
              <a:rPr lang="en-US" sz="1600" dirty="0">
                <a:solidFill>
                  <a:schemeClr val="accent6"/>
                </a:solidFill>
              </a:rPr>
              <a:t>Scope of the experimental plan: admittedly ambiguous and somewhat subjective. Reviewers have different expectations. A way around it is to be specific: e.g., Student #1 will carry out section X, Student #2 will carry Y, and a postdoctoral fellow will carry out section Z. This shows that you have been thinking broadly about your project, have more ideas than your immediate contribution, and have a realistic understanding of experimental progress/expectations. </a:t>
            </a:r>
          </a:p>
          <a:p>
            <a:r>
              <a:rPr lang="en-US" sz="1600" dirty="0">
                <a:solidFill>
                  <a:schemeClr val="accent6"/>
                </a:solidFill>
              </a:rPr>
              <a:t>Rule of thumb: reviewers will have a CIHR grant as their reference. Think 5 years, 3 trainees. </a:t>
            </a:r>
          </a:p>
          <a:p>
            <a:endParaRPr lang="en-US" sz="1600" dirty="0">
              <a:solidFill>
                <a:schemeClr val="accent6"/>
              </a:solidFill>
            </a:endParaRPr>
          </a:p>
        </p:txBody>
      </p:sp>
    </p:spTree>
    <p:extLst>
      <p:ext uri="{BB962C8B-B14F-4D97-AF65-F5344CB8AC3E}">
        <p14:creationId xmlns:p14="http://schemas.microsoft.com/office/powerpoint/2010/main" val="22903409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106" y="345854"/>
            <a:ext cx="10366176" cy="920643"/>
          </a:xfrm>
        </p:spPr>
        <p:txBody>
          <a:bodyPr/>
          <a:lstStyle/>
          <a:p>
            <a:r>
              <a:rPr lang="fr-CA" dirty="0" err="1"/>
              <a:t>Overall</a:t>
            </a:r>
            <a:r>
              <a:rPr lang="fr-CA" dirty="0"/>
              <a:t> </a:t>
            </a:r>
            <a:r>
              <a:rPr lang="fr-CA" dirty="0" err="1"/>
              <a:t>tips</a:t>
            </a:r>
            <a:r>
              <a:rPr lang="fr-CA" dirty="0"/>
              <a:t>: </a:t>
            </a:r>
            <a:endParaRPr lang="en-US" dirty="0"/>
          </a:p>
        </p:txBody>
      </p:sp>
      <p:sp>
        <p:nvSpPr>
          <p:cNvPr id="3" name="Content Placeholder 2"/>
          <p:cNvSpPr>
            <a:spLocks noGrp="1"/>
          </p:cNvSpPr>
          <p:nvPr>
            <p:ph idx="1"/>
          </p:nvPr>
        </p:nvSpPr>
        <p:spPr>
          <a:xfrm>
            <a:off x="220717" y="1187669"/>
            <a:ext cx="11876690" cy="4225159"/>
          </a:xfrm>
        </p:spPr>
        <p:txBody>
          <a:bodyPr/>
          <a:lstStyle/>
          <a:p>
            <a:pPr marL="0" indent="0">
              <a:buNone/>
            </a:pPr>
            <a:endParaRPr lang="en-US" sz="1600" b="1" i="1" u="sng" dirty="0">
              <a:solidFill>
                <a:schemeClr val="accent6"/>
              </a:solidFill>
            </a:endParaRPr>
          </a:p>
          <a:p>
            <a:pPr marL="0" indent="0">
              <a:buNone/>
            </a:pPr>
            <a:r>
              <a:rPr lang="en-US" sz="1600" b="1" i="1" dirty="0">
                <a:solidFill>
                  <a:schemeClr val="accent6"/>
                </a:solidFill>
              </a:rPr>
              <a:t>Common mistakes:</a:t>
            </a:r>
          </a:p>
          <a:p>
            <a:endParaRPr lang="en-US" sz="1600" dirty="0">
              <a:solidFill>
                <a:schemeClr val="accent6"/>
              </a:solidFill>
            </a:endParaRPr>
          </a:p>
          <a:p>
            <a:r>
              <a:rPr lang="en-US" sz="1600" dirty="0">
                <a:solidFill>
                  <a:schemeClr val="accent6"/>
                </a:solidFill>
              </a:rPr>
              <a:t>Overly ambitious. </a:t>
            </a:r>
          </a:p>
          <a:p>
            <a:r>
              <a:rPr lang="en-US" sz="1600" dirty="0">
                <a:solidFill>
                  <a:schemeClr val="accent6"/>
                </a:solidFill>
              </a:rPr>
              <a:t>Mismatch between the overall pitch and the actual experimental plan (e.g., “</a:t>
            </a:r>
            <a:r>
              <a:rPr lang="en-US" sz="1600" i="1" dirty="0">
                <a:solidFill>
                  <a:schemeClr val="accent6"/>
                </a:solidFill>
              </a:rPr>
              <a:t>Consciousness is an ill-understood metaphysical and spiritual concept that lies at the heart of the human experience.</a:t>
            </a:r>
            <a:r>
              <a:rPr lang="en-US" sz="1600" dirty="0">
                <a:solidFill>
                  <a:schemeClr val="accent6"/>
                </a:solidFill>
              </a:rPr>
              <a:t> </a:t>
            </a:r>
            <a:r>
              <a:rPr lang="en-US" sz="1600" i="1" dirty="0">
                <a:solidFill>
                  <a:schemeClr val="accent6"/>
                </a:solidFill>
              </a:rPr>
              <a:t>Here, we will study the biophysical interactions between proteins x and y”</a:t>
            </a:r>
            <a:r>
              <a:rPr lang="en-US" sz="1600" dirty="0">
                <a:solidFill>
                  <a:schemeClr val="accent6"/>
                </a:solidFill>
              </a:rPr>
              <a:t>). Don’t give false expectations to your reader.</a:t>
            </a:r>
          </a:p>
          <a:p>
            <a:r>
              <a:rPr lang="en-US" sz="1600" dirty="0">
                <a:solidFill>
                  <a:schemeClr val="accent6"/>
                </a:solidFill>
              </a:rPr>
              <a:t>An experimental plan is not a laundry list. Favor clarity over exhaustiveness. </a:t>
            </a:r>
          </a:p>
          <a:p>
            <a:r>
              <a:rPr lang="en-US" sz="1600" i="1" u="sng" dirty="0">
                <a:solidFill>
                  <a:schemeClr val="accent6"/>
                </a:solidFill>
              </a:rPr>
              <a:t>What</a:t>
            </a:r>
            <a:r>
              <a:rPr lang="en-US" sz="1600" dirty="0">
                <a:solidFill>
                  <a:schemeClr val="accent6"/>
                </a:solidFill>
              </a:rPr>
              <a:t> experiments will be carried out and </a:t>
            </a:r>
            <a:r>
              <a:rPr lang="en-US" sz="1600" i="1" u="sng" dirty="0">
                <a:solidFill>
                  <a:schemeClr val="accent6"/>
                </a:solidFill>
              </a:rPr>
              <a:t>how</a:t>
            </a:r>
            <a:r>
              <a:rPr lang="en-US" sz="1600" dirty="0">
                <a:solidFill>
                  <a:schemeClr val="accent6"/>
                </a:solidFill>
              </a:rPr>
              <a:t> will they be carried out is (obviously) important.  Don’t forget the </a:t>
            </a:r>
            <a:r>
              <a:rPr lang="en-US" sz="1600" i="1" u="sng" dirty="0">
                <a:solidFill>
                  <a:schemeClr val="accent6"/>
                </a:solidFill>
              </a:rPr>
              <a:t>why</a:t>
            </a:r>
            <a:r>
              <a:rPr lang="en-US" sz="1600" dirty="0">
                <a:solidFill>
                  <a:schemeClr val="accent6"/>
                </a:solidFill>
              </a:rPr>
              <a:t>. </a:t>
            </a:r>
            <a:r>
              <a:rPr lang="en-US" sz="1600" i="1" dirty="0">
                <a:solidFill>
                  <a:schemeClr val="accent6"/>
                </a:solidFill>
              </a:rPr>
              <a:t>Why</a:t>
            </a:r>
            <a:r>
              <a:rPr lang="en-US" sz="1600" dirty="0">
                <a:solidFill>
                  <a:schemeClr val="accent6"/>
                </a:solidFill>
              </a:rPr>
              <a:t> is this important? </a:t>
            </a:r>
            <a:r>
              <a:rPr lang="en-US" sz="1600" i="1" dirty="0">
                <a:solidFill>
                  <a:schemeClr val="accent6"/>
                </a:solidFill>
              </a:rPr>
              <a:t>Why</a:t>
            </a:r>
            <a:r>
              <a:rPr lang="en-US" sz="1600" dirty="0">
                <a:solidFill>
                  <a:schemeClr val="accent6"/>
                </a:solidFill>
              </a:rPr>
              <a:t> should we care? </a:t>
            </a:r>
          </a:p>
          <a:p>
            <a:r>
              <a:rPr lang="en-US" sz="1600" dirty="0">
                <a:solidFill>
                  <a:schemeClr val="accent6"/>
                </a:solidFill>
              </a:rPr>
              <a:t>Assume too much knowledge from your reader. You think professors know everything. They don’t. Rule of thumb when giving a talk or writing a grant: Assume infinite intelligence, but zero knowledge from your reader. </a:t>
            </a:r>
          </a:p>
          <a:p>
            <a:endParaRPr lang="en-US" sz="1600" dirty="0">
              <a:solidFill>
                <a:schemeClr val="accent6"/>
              </a:solidFill>
            </a:endParaRPr>
          </a:p>
          <a:p>
            <a:endParaRPr lang="en-US" sz="1600" dirty="0">
              <a:solidFill>
                <a:schemeClr val="accent6"/>
              </a:solidFill>
            </a:endParaRPr>
          </a:p>
          <a:p>
            <a:endParaRPr lang="en-US" sz="1600" dirty="0">
              <a:solidFill>
                <a:schemeClr val="accent6"/>
              </a:solidFill>
            </a:endParaRPr>
          </a:p>
        </p:txBody>
      </p:sp>
    </p:spTree>
    <p:extLst>
      <p:ext uri="{BB962C8B-B14F-4D97-AF65-F5344CB8AC3E}">
        <p14:creationId xmlns:p14="http://schemas.microsoft.com/office/powerpoint/2010/main" val="29428601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106" y="450957"/>
            <a:ext cx="10366176" cy="920643"/>
          </a:xfrm>
        </p:spPr>
        <p:txBody>
          <a:bodyPr/>
          <a:lstStyle/>
          <a:p>
            <a:r>
              <a:rPr lang="fr-CA" dirty="0" err="1"/>
              <a:t>Overall</a:t>
            </a:r>
            <a:r>
              <a:rPr lang="fr-CA" dirty="0"/>
              <a:t> </a:t>
            </a:r>
            <a:r>
              <a:rPr lang="fr-CA" dirty="0" err="1"/>
              <a:t>tips</a:t>
            </a:r>
            <a:r>
              <a:rPr lang="fr-CA" dirty="0"/>
              <a:t>: </a:t>
            </a:r>
            <a:endParaRPr lang="en-US" dirty="0"/>
          </a:p>
        </p:txBody>
      </p:sp>
      <p:sp>
        <p:nvSpPr>
          <p:cNvPr id="3" name="Content Placeholder 2"/>
          <p:cNvSpPr>
            <a:spLocks noGrp="1"/>
          </p:cNvSpPr>
          <p:nvPr>
            <p:ph idx="1"/>
          </p:nvPr>
        </p:nvSpPr>
        <p:spPr>
          <a:xfrm>
            <a:off x="490247" y="1229711"/>
            <a:ext cx="10363200" cy="4614042"/>
          </a:xfrm>
        </p:spPr>
        <p:txBody>
          <a:bodyPr/>
          <a:lstStyle/>
          <a:p>
            <a:pPr marL="0" indent="0">
              <a:buNone/>
            </a:pPr>
            <a:r>
              <a:rPr lang="en-US" sz="1600" b="1" i="1" u="sng" dirty="0">
                <a:solidFill>
                  <a:schemeClr val="accent6"/>
                </a:solidFill>
              </a:rPr>
              <a:t>Oral Exam:</a:t>
            </a:r>
            <a:endParaRPr lang="en-US" sz="1600" dirty="0">
              <a:solidFill>
                <a:schemeClr val="accent6"/>
              </a:solidFill>
            </a:endParaRPr>
          </a:p>
          <a:p>
            <a:r>
              <a:rPr lang="en-US" sz="1600" b="1" i="1" dirty="0">
                <a:solidFill>
                  <a:schemeClr val="accent6"/>
                </a:solidFill>
              </a:rPr>
              <a:t>Relax.</a:t>
            </a:r>
          </a:p>
          <a:p>
            <a:r>
              <a:rPr lang="en-US" sz="1600" dirty="0">
                <a:solidFill>
                  <a:schemeClr val="accent6"/>
                </a:solidFill>
              </a:rPr>
              <a:t>The expectations of the knowledge you should have is </a:t>
            </a:r>
            <a:r>
              <a:rPr lang="en-US" sz="1600" i="1" u="sng" dirty="0">
                <a:solidFill>
                  <a:schemeClr val="accent6"/>
                </a:solidFill>
              </a:rPr>
              <a:t>reasonable</a:t>
            </a:r>
            <a:r>
              <a:rPr lang="en-US" sz="1600" dirty="0">
                <a:solidFill>
                  <a:schemeClr val="accent6"/>
                </a:solidFill>
              </a:rPr>
              <a:t>. In other words, you are not expected to know </a:t>
            </a:r>
            <a:r>
              <a:rPr lang="en-US" sz="1600" i="1" dirty="0">
                <a:solidFill>
                  <a:schemeClr val="accent6"/>
                </a:solidFill>
              </a:rPr>
              <a:t>everything (this is self-evident, but worth remembering).</a:t>
            </a:r>
          </a:p>
          <a:p>
            <a:r>
              <a:rPr lang="en-US" sz="1600" dirty="0">
                <a:solidFill>
                  <a:schemeClr val="accent6"/>
                </a:solidFill>
              </a:rPr>
              <a:t>The corollary of this point is that you should readily acknowledge your ignorance on a particular point, rather than try to invent an answer. Your attitude towards Science matters. </a:t>
            </a:r>
          </a:p>
          <a:p>
            <a:r>
              <a:rPr lang="en-US" sz="1600" dirty="0">
                <a:solidFill>
                  <a:schemeClr val="accent6"/>
                </a:solidFill>
              </a:rPr>
              <a:t>Be candid. “</a:t>
            </a:r>
            <a:r>
              <a:rPr lang="en-US" sz="1600" i="1" dirty="0">
                <a:solidFill>
                  <a:schemeClr val="accent6"/>
                </a:solidFill>
              </a:rPr>
              <a:t>This is a good question, but I’m really not sure about the answer. My intuition is however that …” </a:t>
            </a:r>
            <a:r>
              <a:rPr lang="en-US" sz="1600" dirty="0">
                <a:solidFill>
                  <a:schemeClr val="accent6"/>
                </a:solidFill>
              </a:rPr>
              <a:t>is often an acceptable answer. </a:t>
            </a:r>
            <a:r>
              <a:rPr lang="en-US" sz="1600" i="1" dirty="0">
                <a:solidFill>
                  <a:schemeClr val="accent6"/>
                </a:solidFill>
              </a:rPr>
              <a:t> </a:t>
            </a:r>
          </a:p>
          <a:p>
            <a:r>
              <a:rPr lang="en-US" sz="1600" dirty="0">
                <a:solidFill>
                  <a:schemeClr val="accent6"/>
                </a:solidFill>
              </a:rPr>
              <a:t>If you know the answer, go for the kill. Don’t meander.</a:t>
            </a:r>
          </a:p>
          <a:p>
            <a:r>
              <a:rPr lang="en-US" sz="1600" dirty="0">
                <a:solidFill>
                  <a:schemeClr val="accent6"/>
                </a:solidFill>
              </a:rPr>
              <a:t>Know your audience. You can/should try to guess what your specific examiners are likely to  view as minimal obligatory knowledge. You will likely miss, but it’s not a bad exercise. </a:t>
            </a:r>
            <a:endParaRPr lang="en-US" sz="1600" i="1" dirty="0">
              <a:solidFill>
                <a:schemeClr val="accent6"/>
              </a:solidFill>
            </a:endParaRPr>
          </a:p>
          <a:p>
            <a:r>
              <a:rPr lang="en-US" sz="1600" dirty="0">
                <a:solidFill>
                  <a:schemeClr val="accent6"/>
                </a:solidFill>
              </a:rPr>
              <a:t>Reviewers are often truly interested in your topic and take your comprehensive exam as an opportunity to increase their own knowledge: Their questions may be genuine, and they may not know the answers. And this is OK. Try to engage in a scientific conversation with them. Be curious and interested in what they have to say. </a:t>
            </a:r>
          </a:p>
          <a:p>
            <a:r>
              <a:rPr lang="en-US" sz="1600" dirty="0">
                <a:solidFill>
                  <a:schemeClr val="accent6"/>
                </a:solidFill>
              </a:rPr>
              <a:t>Don’t forget: your success is everyone's success. Your reviewers want you to nail it. </a:t>
            </a:r>
          </a:p>
          <a:p>
            <a:r>
              <a:rPr lang="en-US" sz="1600" b="1" i="1" dirty="0">
                <a:solidFill>
                  <a:schemeClr val="accent6"/>
                </a:solidFill>
              </a:rPr>
              <a:t>Relax.</a:t>
            </a:r>
          </a:p>
        </p:txBody>
      </p:sp>
    </p:spTree>
    <p:extLst>
      <p:ext uri="{BB962C8B-B14F-4D97-AF65-F5344CB8AC3E}">
        <p14:creationId xmlns:p14="http://schemas.microsoft.com/office/powerpoint/2010/main" val="1107538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521109"/>
            <a:ext cx="10972800" cy="896529"/>
          </a:xfrm>
        </p:spPr>
        <p:txBody>
          <a:bodyPr/>
          <a:lstStyle/>
          <a:p>
            <a:r>
              <a:rPr lang="fr-CA" dirty="0" err="1"/>
              <a:t>What</a:t>
            </a:r>
            <a:r>
              <a:rPr lang="fr-CA" dirty="0"/>
              <a:t> </a:t>
            </a:r>
            <a:r>
              <a:rPr lang="fr-CA" dirty="0" err="1"/>
              <a:t>is</a:t>
            </a:r>
            <a:r>
              <a:rPr lang="fr-CA" dirty="0"/>
              <a:t> a </a:t>
            </a:r>
            <a:r>
              <a:rPr lang="fr-CA" dirty="0" err="1"/>
              <a:t>comprehensive</a:t>
            </a:r>
            <a:r>
              <a:rPr lang="fr-CA" dirty="0"/>
              <a:t> exam? </a:t>
            </a:r>
            <a:endParaRPr lang="en-US" dirty="0"/>
          </a:p>
        </p:txBody>
      </p:sp>
      <p:sp>
        <p:nvSpPr>
          <p:cNvPr id="7" name="Rectangle 6">
            <a:extLst>
              <a:ext uri="{FF2B5EF4-FFF2-40B4-BE49-F238E27FC236}">
                <a16:creationId xmlns:a16="http://schemas.microsoft.com/office/drawing/2014/main" id="{F7E662F5-5BAB-224B-B87B-34B5B7E2670F}"/>
              </a:ext>
            </a:extLst>
          </p:cNvPr>
          <p:cNvSpPr/>
          <p:nvPr/>
        </p:nvSpPr>
        <p:spPr>
          <a:xfrm>
            <a:off x="336331" y="1608956"/>
            <a:ext cx="11246069" cy="4154984"/>
          </a:xfrm>
          <a:prstGeom prst="rect">
            <a:avLst/>
          </a:prstGeom>
        </p:spPr>
        <p:txBody>
          <a:bodyPr wrap="square">
            <a:spAutoFit/>
          </a:bodyPr>
          <a:lstStyle/>
          <a:p>
            <a:pPr marL="285750" indent="-285750">
              <a:buFont typeface="Courier New" panose="02070309020205020404" pitchFamily="49" charset="0"/>
              <a:buChar char="o"/>
            </a:pPr>
            <a:r>
              <a:rPr lang="en-CA" sz="2400" dirty="0">
                <a:solidFill>
                  <a:schemeClr val="accent2"/>
                </a:solidFill>
              </a:rPr>
              <a:t>The comprehensive exam is a two-part exam used to evaluate the depth and breadth of knowledge as well as research skills early in the doctoral program.</a:t>
            </a:r>
          </a:p>
          <a:p>
            <a:endParaRPr lang="en-CA" sz="2400" dirty="0">
              <a:solidFill>
                <a:schemeClr val="accent2"/>
              </a:solidFill>
            </a:endParaRPr>
          </a:p>
          <a:p>
            <a:pPr marL="285750" indent="-285750">
              <a:buFont typeface="Courier New" panose="02070309020205020404" pitchFamily="49" charset="0"/>
              <a:buChar char="o"/>
            </a:pPr>
            <a:r>
              <a:rPr lang="en-CA" sz="2400" dirty="0">
                <a:solidFill>
                  <a:schemeClr val="accent2"/>
                </a:solidFill>
              </a:rPr>
              <a:t>The exam consists of both a written component (a research proposal) and an oral examination.</a:t>
            </a:r>
          </a:p>
          <a:p>
            <a:pPr marL="285750" indent="-285750">
              <a:buFont typeface="Courier New" panose="02070309020205020404" pitchFamily="49" charset="0"/>
              <a:buChar char="o"/>
            </a:pPr>
            <a:endParaRPr lang="en-CA" sz="2400" dirty="0">
              <a:solidFill>
                <a:schemeClr val="accent2"/>
              </a:solidFill>
            </a:endParaRPr>
          </a:p>
          <a:p>
            <a:pPr marL="285750" indent="-285750">
              <a:buFont typeface="Courier New" panose="02070309020205020404" pitchFamily="49" charset="0"/>
              <a:buChar char="o"/>
            </a:pPr>
            <a:r>
              <a:rPr lang="en-CA" sz="2400" dirty="0">
                <a:solidFill>
                  <a:schemeClr val="accent2"/>
                </a:solidFill>
              </a:rPr>
              <a:t>If a PhD student fails one of the components of the comprehensive exam, the student may ask for one re-examination.</a:t>
            </a:r>
          </a:p>
          <a:p>
            <a:pPr marL="285750" indent="-285750">
              <a:buFont typeface="Courier New" panose="02070309020205020404" pitchFamily="49" charset="0"/>
              <a:buChar char="o"/>
            </a:pPr>
            <a:endParaRPr lang="en-CA" sz="2400" dirty="0">
              <a:solidFill>
                <a:schemeClr val="accent2"/>
              </a:solidFill>
            </a:endParaRPr>
          </a:p>
          <a:p>
            <a:pPr marL="285750" indent="-285750">
              <a:buFont typeface="Courier New" panose="02070309020205020404" pitchFamily="49" charset="0"/>
              <a:buChar char="o"/>
            </a:pPr>
            <a:r>
              <a:rPr lang="en-CA" sz="2400" dirty="0">
                <a:solidFill>
                  <a:schemeClr val="accent2"/>
                </a:solidFill>
              </a:rPr>
              <a:t>Failure to pass the re-examination will result in a withdrawal from the PhD program.</a:t>
            </a:r>
          </a:p>
        </p:txBody>
      </p:sp>
    </p:spTree>
    <p:extLst>
      <p:ext uri="{BB962C8B-B14F-4D97-AF65-F5344CB8AC3E}">
        <p14:creationId xmlns:p14="http://schemas.microsoft.com/office/powerpoint/2010/main" val="3034810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MSS: Bring us your burning science questions"/>
          <p:cNvPicPr>
            <a:picLocks noGrp="1" noChangeAspect="1"/>
          </p:cNvPicPr>
          <p:nvPr>
            <p:ph idx="1"/>
          </p:nvPr>
        </p:nvPicPr>
        <p:blipFill>
          <a:blip r:embed="rId2">
            <a:extLst>
              <a:ext uri="{BEBA8EAE-BF5A-486C-A8C5-ECC9F3942E4B}">
                <a14:imgProps xmlns:a14="http://schemas.microsoft.com/office/drawing/2010/main">
                  <a14:imgLayer r:embed="rId3">
                    <a14:imgEffect>
                      <a14:backgroundRemoval t="6647" b="89884" l="9827" r="89884">
                        <a14:foregroundMark x1="35549" y1="6647" x2="51156" y2="8092"/>
                        <a14:foregroundMark x1="38150" y1="68208" x2="37861" y2="77457"/>
                      </a14:backgroundRemoval>
                    </a14:imgEffect>
                  </a14:imgLayer>
                </a14:imgProps>
              </a:ext>
              <a:ext uri="{28A0092B-C50C-407E-A947-70E740481C1C}">
                <a14:useLocalDpi xmlns:a14="http://schemas.microsoft.com/office/drawing/2010/main" val="0"/>
              </a:ext>
            </a:extLst>
          </a:blip>
          <a:stretch>
            <a:fillRect/>
          </a:stretch>
        </p:blipFill>
        <p:spPr>
          <a:xfrm>
            <a:off x="3831431" y="599281"/>
            <a:ext cx="4855369" cy="4855369"/>
          </a:xfrm>
        </p:spPr>
      </p:pic>
    </p:spTree>
    <p:extLst>
      <p:ext uri="{BB962C8B-B14F-4D97-AF65-F5344CB8AC3E}">
        <p14:creationId xmlns:p14="http://schemas.microsoft.com/office/powerpoint/2010/main" val="401552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521109"/>
            <a:ext cx="10972800" cy="896529"/>
          </a:xfrm>
        </p:spPr>
        <p:txBody>
          <a:bodyPr/>
          <a:lstStyle/>
          <a:p>
            <a:r>
              <a:rPr lang="fr-CA" dirty="0"/>
              <a:t>Objectives:</a:t>
            </a:r>
            <a:endParaRPr lang="en-US" dirty="0"/>
          </a:p>
        </p:txBody>
      </p:sp>
      <p:sp>
        <p:nvSpPr>
          <p:cNvPr id="7" name="Rectangle 6">
            <a:extLst>
              <a:ext uri="{FF2B5EF4-FFF2-40B4-BE49-F238E27FC236}">
                <a16:creationId xmlns:a16="http://schemas.microsoft.com/office/drawing/2014/main" id="{F7E662F5-5BAB-224B-B87B-34B5B7E2670F}"/>
              </a:ext>
            </a:extLst>
          </p:cNvPr>
          <p:cNvSpPr/>
          <p:nvPr/>
        </p:nvSpPr>
        <p:spPr>
          <a:xfrm>
            <a:off x="336331" y="1417638"/>
            <a:ext cx="11246069" cy="4893647"/>
          </a:xfrm>
          <a:prstGeom prst="rect">
            <a:avLst/>
          </a:prstGeom>
        </p:spPr>
        <p:txBody>
          <a:bodyPr wrap="square">
            <a:spAutoFit/>
          </a:bodyPr>
          <a:lstStyle/>
          <a:p>
            <a:r>
              <a:rPr lang="en-CA" sz="2400" dirty="0">
                <a:solidFill>
                  <a:schemeClr val="accent6">
                    <a:lumMod val="75000"/>
                  </a:schemeClr>
                </a:solidFill>
              </a:rPr>
              <a:t>The comprehensive exam will evaluate whether a candidate has the research knowledge and skills required to successfully complete a doctoral program, such as:</a:t>
            </a:r>
          </a:p>
          <a:p>
            <a:pPr marL="285750" indent="-285750">
              <a:buFont typeface="Courier New" panose="02070309020205020404" pitchFamily="49" charset="0"/>
              <a:buChar char="o"/>
            </a:pPr>
            <a:r>
              <a:rPr lang="en-CA" sz="2400" dirty="0">
                <a:solidFill>
                  <a:schemeClr val="accent6">
                    <a:lumMod val="75000"/>
                  </a:schemeClr>
                </a:solidFill>
              </a:rPr>
              <a:t>General and project-specific scientific knowledge</a:t>
            </a:r>
          </a:p>
          <a:p>
            <a:pPr marL="285750" indent="-285750">
              <a:buFont typeface="Courier New" panose="02070309020205020404" pitchFamily="49" charset="0"/>
              <a:buChar char="o"/>
            </a:pPr>
            <a:r>
              <a:rPr lang="en-CA" sz="2400" dirty="0">
                <a:solidFill>
                  <a:schemeClr val="accent6">
                    <a:lumMod val="75000"/>
                  </a:schemeClr>
                </a:solidFill>
              </a:rPr>
              <a:t>Knowledge of the scientific literature in the proposed field of study</a:t>
            </a:r>
          </a:p>
          <a:p>
            <a:pPr marL="285750" indent="-285750">
              <a:buFont typeface="Courier New" panose="02070309020205020404" pitchFamily="49" charset="0"/>
              <a:buChar char="o"/>
            </a:pPr>
            <a:r>
              <a:rPr lang="en-CA" sz="2400" dirty="0">
                <a:solidFill>
                  <a:schemeClr val="accent6">
                    <a:lumMod val="75000"/>
                  </a:schemeClr>
                </a:solidFill>
              </a:rPr>
              <a:t>Ability to generate a research question and to propose an experimental plan</a:t>
            </a:r>
          </a:p>
          <a:p>
            <a:pPr marL="285750" indent="-285750">
              <a:buFont typeface="Courier New" panose="02070309020205020404" pitchFamily="49" charset="0"/>
              <a:buChar char="o"/>
            </a:pPr>
            <a:r>
              <a:rPr lang="en-CA" sz="2400" dirty="0">
                <a:solidFill>
                  <a:schemeClr val="accent6">
                    <a:lumMod val="75000"/>
                  </a:schemeClr>
                </a:solidFill>
              </a:rPr>
              <a:t>Ability to use research methodologies and to interpret results (generated during the first year of studies)</a:t>
            </a:r>
          </a:p>
          <a:p>
            <a:pPr marL="285750" indent="-285750">
              <a:buFont typeface="Courier New" panose="02070309020205020404" pitchFamily="49" charset="0"/>
              <a:buChar char="o"/>
            </a:pPr>
            <a:r>
              <a:rPr lang="en-CA" sz="2400" dirty="0">
                <a:solidFill>
                  <a:schemeClr val="accent6">
                    <a:lumMod val="75000"/>
                  </a:schemeClr>
                </a:solidFill>
              </a:rPr>
              <a:t>Ability to communicate science both written and orally</a:t>
            </a:r>
          </a:p>
          <a:p>
            <a:pPr marL="285750" indent="-285750">
              <a:buFont typeface="Courier New" panose="02070309020205020404" pitchFamily="49" charset="0"/>
              <a:buChar char="o"/>
            </a:pPr>
            <a:r>
              <a:rPr lang="en-CA" sz="2400" dirty="0">
                <a:solidFill>
                  <a:schemeClr val="accent6">
                    <a:lumMod val="75000"/>
                  </a:schemeClr>
                </a:solidFill>
              </a:rPr>
              <a:t>Ability to put the proposed work in the context of the broader field of research</a:t>
            </a:r>
          </a:p>
          <a:p>
            <a:pPr marL="285750" indent="-285750">
              <a:buFont typeface="Courier New" panose="02070309020205020404" pitchFamily="49" charset="0"/>
              <a:buChar char="o"/>
            </a:pPr>
            <a:r>
              <a:rPr lang="en-CA" sz="2400" dirty="0">
                <a:solidFill>
                  <a:schemeClr val="accent6">
                    <a:lumMod val="75000"/>
                  </a:schemeClr>
                </a:solidFill>
              </a:rPr>
              <a:t>Potential to identify limitations of their chosen approaches and make informed judgments in their specific field of research</a:t>
            </a:r>
          </a:p>
          <a:p>
            <a:pPr marL="285750" indent="-285750">
              <a:buFont typeface="Courier New" panose="02070309020205020404" pitchFamily="49" charset="0"/>
              <a:buChar char="o"/>
            </a:pPr>
            <a:endParaRPr lang="en-CA" sz="2400" dirty="0">
              <a:solidFill>
                <a:schemeClr val="accent6">
                  <a:lumMod val="75000"/>
                </a:schemeClr>
              </a:solidFill>
            </a:endParaRPr>
          </a:p>
        </p:txBody>
      </p:sp>
    </p:spTree>
    <p:extLst>
      <p:ext uri="{BB962C8B-B14F-4D97-AF65-F5344CB8AC3E}">
        <p14:creationId xmlns:p14="http://schemas.microsoft.com/office/powerpoint/2010/main" val="2378271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521109"/>
            <a:ext cx="10972800" cy="896529"/>
          </a:xfrm>
        </p:spPr>
        <p:txBody>
          <a:bodyPr/>
          <a:lstStyle/>
          <a:p>
            <a:r>
              <a:rPr lang="fr-CA" dirty="0"/>
              <a:t>Objectives:</a:t>
            </a:r>
            <a:endParaRPr lang="en-US" dirty="0"/>
          </a:p>
        </p:txBody>
      </p:sp>
      <p:sp>
        <p:nvSpPr>
          <p:cNvPr id="7" name="Rectangle 6">
            <a:extLst>
              <a:ext uri="{FF2B5EF4-FFF2-40B4-BE49-F238E27FC236}">
                <a16:creationId xmlns:a16="http://schemas.microsoft.com/office/drawing/2014/main" id="{F7E662F5-5BAB-224B-B87B-34B5B7E2670F}"/>
              </a:ext>
            </a:extLst>
          </p:cNvPr>
          <p:cNvSpPr/>
          <p:nvPr/>
        </p:nvSpPr>
        <p:spPr>
          <a:xfrm>
            <a:off x="2123090" y="2226934"/>
            <a:ext cx="11246069" cy="3785652"/>
          </a:xfrm>
          <a:prstGeom prst="rect">
            <a:avLst/>
          </a:prstGeom>
        </p:spPr>
        <p:txBody>
          <a:bodyPr wrap="square">
            <a:spAutoFit/>
          </a:bodyPr>
          <a:lstStyle/>
          <a:p>
            <a:pPr marL="342900" indent="-342900">
              <a:buFont typeface="Courier New" panose="02070309020205020404" pitchFamily="49" charset="0"/>
              <a:buChar char="o"/>
            </a:pPr>
            <a:r>
              <a:rPr lang="en-CA" sz="2400" dirty="0">
                <a:solidFill>
                  <a:schemeClr val="accent6">
                    <a:lumMod val="75000"/>
                  </a:schemeClr>
                </a:solidFill>
              </a:rPr>
              <a:t>develop scientific writing skills;</a:t>
            </a:r>
          </a:p>
          <a:p>
            <a:pPr marL="342900" indent="-342900">
              <a:buFont typeface="Courier New" panose="02070309020205020404" pitchFamily="49" charset="0"/>
              <a:buChar char="o"/>
            </a:pPr>
            <a:endParaRPr lang="en-CA" sz="2400" dirty="0">
              <a:solidFill>
                <a:schemeClr val="accent6">
                  <a:lumMod val="75000"/>
                </a:schemeClr>
              </a:solidFill>
            </a:endParaRPr>
          </a:p>
          <a:p>
            <a:pPr marL="342900" indent="-342900">
              <a:buFont typeface="Courier New" panose="02070309020205020404" pitchFamily="49" charset="0"/>
              <a:buChar char="o"/>
            </a:pPr>
            <a:r>
              <a:rPr lang="en-CA" sz="2400" dirty="0">
                <a:solidFill>
                  <a:schemeClr val="accent6">
                    <a:lumMod val="75000"/>
                  </a:schemeClr>
                </a:solidFill>
              </a:rPr>
              <a:t>develop critical thinking skills;</a:t>
            </a:r>
          </a:p>
          <a:p>
            <a:pPr marL="342900" indent="-342900">
              <a:buFont typeface="Courier New" panose="02070309020205020404" pitchFamily="49" charset="0"/>
              <a:buChar char="o"/>
            </a:pPr>
            <a:endParaRPr lang="en-CA" sz="2400" dirty="0">
              <a:solidFill>
                <a:schemeClr val="accent6">
                  <a:lumMod val="75000"/>
                </a:schemeClr>
              </a:solidFill>
            </a:endParaRPr>
          </a:p>
          <a:p>
            <a:pPr marL="342900" indent="-342900">
              <a:buFont typeface="Courier New" panose="02070309020205020404" pitchFamily="49" charset="0"/>
              <a:buChar char="o"/>
            </a:pPr>
            <a:r>
              <a:rPr lang="en-CA" sz="2400" dirty="0">
                <a:solidFill>
                  <a:schemeClr val="accent6">
                    <a:lumMod val="75000"/>
                  </a:schemeClr>
                </a:solidFill>
              </a:rPr>
              <a:t>develop scientific creativity;</a:t>
            </a:r>
          </a:p>
          <a:p>
            <a:pPr marL="342900" indent="-342900">
              <a:buFont typeface="Courier New" panose="02070309020205020404" pitchFamily="49" charset="0"/>
              <a:buChar char="o"/>
            </a:pPr>
            <a:endParaRPr lang="en-CA" sz="2400" dirty="0">
              <a:solidFill>
                <a:schemeClr val="accent6">
                  <a:lumMod val="75000"/>
                </a:schemeClr>
              </a:solidFill>
            </a:endParaRPr>
          </a:p>
          <a:p>
            <a:pPr marL="342900" indent="-342900">
              <a:buFont typeface="Courier New" panose="02070309020205020404" pitchFamily="49" charset="0"/>
              <a:buChar char="o"/>
            </a:pPr>
            <a:r>
              <a:rPr lang="en-CA" sz="2400" dirty="0">
                <a:solidFill>
                  <a:schemeClr val="accent6">
                    <a:lumMod val="75000"/>
                  </a:schemeClr>
                </a:solidFill>
              </a:rPr>
              <a:t>expand knowledge in the field of research.</a:t>
            </a:r>
          </a:p>
          <a:p>
            <a:br>
              <a:rPr lang="en-CA" sz="2400" dirty="0">
                <a:solidFill>
                  <a:schemeClr val="accent6">
                    <a:lumMod val="75000"/>
                  </a:schemeClr>
                </a:solidFill>
              </a:rPr>
            </a:br>
            <a:endParaRPr lang="en-CA" sz="2400" dirty="0">
              <a:solidFill>
                <a:schemeClr val="accent6">
                  <a:lumMod val="75000"/>
                </a:schemeClr>
              </a:solidFill>
            </a:endParaRPr>
          </a:p>
          <a:p>
            <a:pPr marL="285750" indent="-285750">
              <a:buFont typeface="Courier New" panose="02070309020205020404" pitchFamily="49" charset="0"/>
              <a:buChar char="o"/>
            </a:pPr>
            <a:endParaRPr lang="en-CA" sz="2400" dirty="0">
              <a:solidFill>
                <a:schemeClr val="accent6">
                  <a:lumMod val="75000"/>
                </a:schemeClr>
              </a:solidFill>
            </a:endParaRPr>
          </a:p>
        </p:txBody>
      </p:sp>
    </p:spTree>
    <p:extLst>
      <p:ext uri="{BB962C8B-B14F-4D97-AF65-F5344CB8AC3E}">
        <p14:creationId xmlns:p14="http://schemas.microsoft.com/office/powerpoint/2010/main" val="1281652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521109"/>
            <a:ext cx="10972800" cy="896529"/>
          </a:xfrm>
        </p:spPr>
        <p:txBody>
          <a:bodyPr/>
          <a:lstStyle/>
          <a:p>
            <a:r>
              <a:rPr lang="fr-CA" dirty="0" err="1"/>
              <a:t>Timeline</a:t>
            </a:r>
            <a:endParaRPr lang="en-US" dirty="0"/>
          </a:p>
        </p:txBody>
      </p:sp>
      <p:sp>
        <p:nvSpPr>
          <p:cNvPr id="5" name="Rectangle 4">
            <a:extLst>
              <a:ext uri="{FF2B5EF4-FFF2-40B4-BE49-F238E27FC236}">
                <a16:creationId xmlns:a16="http://schemas.microsoft.com/office/drawing/2014/main" id="{CF36AC9B-08D7-C44B-B916-0AFE813449D1}"/>
              </a:ext>
            </a:extLst>
          </p:cNvPr>
          <p:cNvSpPr/>
          <p:nvPr/>
        </p:nvSpPr>
        <p:spPr>
          <a:xfrm>
            <a:off x="735725" y="1417638"/>
            <a:ext cx="11246069" cy="5078313"/>
          </a:xfrm>
          <a:prstGeom prst="rect">
            <a:avLst/>
          </a:prstGeom>
        </p:spPr>
        <p:txBody>
          <a:bodyPr wrap="square">
            <a:spAutoFit/>
          </a:bodyPr>
          <a:lstStyle/>
          <a:p>
            <a:r>
              <a:rPr lang="en-CA" sz="2000" dirty="0">
                <a:solidFill>
                  <a:schemeClr val="accent6"/>
                </a:solidFill>
              </a:rPr>
              <a:t>The Comprehensive exam should be completed coincident with the second TAC meeting, normally in the 4th term after first enrolment.</a:t>
            </a:r>
          </a:p>
          <a:p>
            <a:endParaRPr lang="en-CA" sz="2000" dirty="0">
              <a:solidFill>
                <a:schemeClr val="accent6"/>
              </a:solidFill>
            </a:endParaRPr>
          </a:p>
          <a:p>
            <a:r>
              <a:rPr lang="en-CA" sz="2000" dirty="0">
                <a:solidFill>
                  <a:schemeClr val="accent6"/>
                </a:solidFill>
              </a:rPr>
              <a:t>The comprehensive exam should occur within the 4th or 5th term of first enrolment.</a:t>
            </a:r>
          </a:p>
          <a:p>
            <a:endParaRPr lang="en-CA" sz="2000" dirty="0">
              <a:solidFill>
                <a:schemeClr val="accent6"/>
              </a:solidFill>
            </a:endParaRPr>
          </a:p>
          <a:p>
            <a:r>
              <a:rPr lang="en-CA" sz="2000" dirty="0">
                <a:solidFill>
                  <a:schemeClr val="accent6"/>
                </a:solidFill>
              </a:rPr>
              <a:t>In the event of re-examination, the exam must be successfully completed before the end of the 6th term.</a:t>
            </a:r>
          </a:p>
          <a:p>
            <a:endParaRPr lang="en-CA" sz="2000" dirty="0">
              <a:solidFill>
                <a:schemeClr val="accent6"/>
              </a:solidFill>
            </a:endParaRPr>
          </a:p>
          <a:p>
            <a:r>
              <a:rPr lang="en-CA" sz="2000" b="1" dirty="0">
                <a:solidFill>
                  <a:schemeClr val="accent6"/>
                </a:solidFill>
              </a:rPr>
              <a:t>MD/PhD students :</a:t>
            </a:r>
          </a:p>
          <a:p>
            <a:r>
              <a:rPr lang="en-CA" sz="2000" dirty="0">
                <a:solidFill>
                  <a:schemeClr val="accent6"/>
                </a:solidFill>
              </a:rPr>
              <a:t>The Comprehensive Examination must be successfully completed by the end of Year 3 (term 5).</a:t>
            </a:r>
          </a:p>
          <a:p>
            <a:endParaRPr lang="en-CA" sz="2000" dirty="0">
              <a:solidFill>
                <a:schemeClr val="accent6"/>
              </a:solidFill>
            </a:endParaRPr>
          </a:p>
          <a:p>
            <a:r>
              <a:rPr lang="en-CA" sz="2000" dirty="0">
                <a:solidFill>
                  <a:schemeClr val="accent6"/>
                </a:solidFill>
              </a:rPr>
              <a:t>Students who entered the MD/PhD Program without a Master’s degree have until the first term in Year 4 to complete the Comprehensive Exam.</a:t>
            </a:r>
          </a:p>
          <a:p>
            <a:endParaRPr lang="en-CA" sz="1600" dirty="0">
              <a:solidFill>
                <a:srgbClr val="002060"/>
              </a:solidFill>
            </a:endParaRPr>
          </a:p>
          <a:p>
            <a:br>
              <a:rPr lang="en-CA" sz="1600" dirty="0">
                <a:solidFill>
                  <a:srgbClr val="002060"/>
                </a:solidFill>
              </a:rPr>
            </a:br>
            <a:endParaRPr lang="en-CA" sz="1600" dirty="0">
              <a:solidFill>
                <a:srgbClr val="002060"/>
              </a:solidFill>
            </a:endParaRPr>
          </a:p>
          <a:p>
            <a:pPr marL="285750" indent="-285750">
              <a:buFont typeface="Courier New" panose="02070309020205020404" pitchFamily="49" charset="0"/>
              <a:buChar char="o"/>
            </a:pPr>
            <a:endParaRPr lang="en-CA" sz="1600" dirty="0">
              <a:solidFill>
                <a:srgbClr val="002060"/>
              </a:solidFill>
            </a:endParaRPr>
          </a:p>
        </p:txBody>
      </p:sp>
    </p:spTree>
    <p:extLst>
      <p:ext uri="{BB962C8B-B14F-4D97-AF65-F5344CB8AC3E}">
        <p14:creationId xmlns:p14="http://schemas.microsoft.com/office/powerpoint/2010/main" val="3555756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521109"/>
            <a:ext cx="10972800" cy="896529"/>
          </a:xfrm>
        </p:spPr>
        <p:txBody>
          <a:bodyPr/>
          <a:lstStyle/>
          <a:p>
            <a:r>
              <a:rPr lang="fr-CA" dirty="0" err="1"/>
              <a:t>Scheduling</a:t>
            </a:r>
            <a:r>
              <a:rPr lang="fr-CA" dirty="0"/>
              <a:t>:</a:t>
            </a:r>
            <a:endParaRPr lang="en-US" dirty="0"/>
          </a:p>
        </p:txBody>
      </p:sp>
      <p:sp>
        <p:nvSpPr>
          <p:cNvPr id="5" name="Rectangle 4">
            <a:extLst>
              <a:ext uri="{FF2B5EF4-FFF2-40B4-BE49-F238E27FC236}">
                <a16:creationId xmlns:a16="http://schemas.microsoft.com/office/drawing/2014/main" id="{CF36AC9B-08D7-C44B-B916-0AFE813449D1}"/>
              </a:ext>
            </a:extLst>
          </p:cNvPr>
          <p:cNvSpPr/>
          <p:nvPr/>
        </p:nvSpPr>
        <p:spPr>
          <a:xfrm>
            <a:off x="735725" y="1417638"/>
            <a:ext cx="11246069" cy="4955203"/>
          </a:xfrm>
          <a:prstGeom prst="rect">
            <a:avLst/>
          </a:prstGeom>
        </p:spPr>
        <p:txBody>
          <a:bodyPr wrap="square">
            <a:spAutoFit/>
          </a:bodyPr>
          <a:lstStyle/>
          <a:p>
            <a:r>
              <a:rPr lang="en-CA" sz="2000" dirty="0">
                <a:solidFill>
                  <a:schemeClr val="accent6"/>
                </a:solidFill>
              </a:rPr>
              <a:t>At least six weeks prior the anticipated date of the comprehensive exam, you need to inform the Graduate and Postdoctoral Office (GPSO) by email of the date chosen by the supervisor and the evaluation committee for the examination, or of your preferred date if your supervisor and committee members haven’t yet agreed on a specific date.</a:t>
            </a:r>
          </a:p>
          <a:p>
            <a:endParaRPr lang="en-CA" sz="2000" dirty="0">
              <a:solidFill>
                <a:schemeClr val="accent6"/>
              </a:solidFill>
            </a:endParaRPr>
          </a:p>
          <a:p>
            <a:r>
              <a:rPr lang="en-CA" sz="2000" dirty="0">
                <a:solidFill>
                  <a:schemeClr val="accent6"/>
                </a:solidFill>
              </a:rPr>
              <a:t>To your email you must add your supervisor in cc and co-supervisor if applicable and attach the following documents:</a:t>
            </a:r>
          </a:p>
          <a:p>
            <a:endParaRPr lang="en-CA" sz="2000" dirty="0">
              <a:solidFill>
                <a:schemeClr val="accent6"/>
              </a:solidFill>
            </a:endParaRPr>
          </a:p>
          <a:p>
            <a:pPr marL="457200" indent="-457200">
              <a:buFont typeface="+mj-lt"/>
              <a:buAutoNum type="arabicPeriod"/>
            </a:pPr>
            <a:r>
              <a:rPr lang="en-CA" sz="2000" dirty="0">
                <a:solidFill>
                  <a:schemeClr val="accent6"/>
                </a:solidFill>
              </a:rPr>
              <a:t>Research abstract</a:t>
            </a:r>
          </a:p>
          <a:p>
            <a:pPr marL="457200" indent="-457200">
              <a:buFont typeface="+mj-lt"/>
              <a:buAutoNum type="arabicPeriod"/>
            </a:pPr>
            <a:r>
              <a:rPr lang="en-CA" sz="2000" dirty="0">
                <a:solidFill>
                  <a:schemeClr val="accent6"/>
                </a:solidFill>
              </a:rPr>
              <a:t>The Comprehensive Examiner Nomination Form (PDF) - names of potential examiners chosen by the supervisor.</a:t>
            </a:r>
          </a:p>
          <a:p>
            <a:endParaRPr lang="en-CA" sz="2000" dirty="0">
              <a:solidFill>
                <a:schemeClr val="accent6"/>
              </a:solidFill>
            </a:endParaRPr>
          </a:p>
          <a:p>
            <a:r>
              <a:rPr lang="en-CA" sz="2000" dirty="0">
                <a:solidFill>
                  <a:schemeClr val="accent6"/>
                </a:solidFill>
              </a:rPr>
              <a:t>The Program Director will approve the nomination of the committee members.</a:t>
            </a:r>
          </a:p>
          <a:p>
            <a:endParaRPr lang="en-CA" sz="2000" dirty="0">
              <a:solidFill>
                <a:schemeClr val="accent6"/>
              </a:solidFill>
            </a:endParaRPr>
          </a:p>
          <a:p>
            <a:br>
              <a:rPr lang="en-CA" sz="2000" dirty="0">
                <a:solidFill>
                  <a:schemeClr val="accent6"/>
                </a:solidFill>
              </a:rPr>
            </a:br>
            <a:endParaRPr lang="en-CA" sz="1600" dirty="0">
              <a:solidFill>
                <a:srgbClr val="002060"/>
              </a:solidFill>
            </a:endParaRPr>
          </a:p>
        </p:txBody>
      </p:sp>
    </p:spTree>
    <p:extLst>
      <p:ext uri="{BB962C8B-B14F-4D97-AF65-F5344CB8AC3E}">
        <p14:creationId xmlns:p14="http://schemas.microsoft.com/office/powerpoint/2010/main" val="2406657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521109"/>
            <a:ext cx="10972800" cy="896529"/>
          </a:xfrm>
        </p:spPr>
        <p:txBody>
          <a:bodyPr/>
          <a:lstStyle/>
          <a:p>
            <a:r>
              <a:rPr lang="fr-CA" dirty="0" err="1"/>
              <a:t>Scheduling</a:t>
            </a:r>
            <a:r>
              <a:rPr lang="fr-CA" dirty="0"/>
              <a:t>:</a:t>
            </a:r>
            <a:endParaRPr lang="en-US" dirty="0"/>
          </a:p>
        </p:txBody>
      </p:sp>
      <p:sp>
        <p:nvSpPr>
          <p:cNvPr id="5" name="Rectangle 4">
            <a:extLst>
              <a:ext uri="{FF2B5EF4-FFF2-40B4-BE49-F238E27FC236}">
                <a16:creationId xmlns:a16="http://schemas.microsoft.com/office/drawing/2014/main" id="{CF36AC9B-08D7-C44B-B916-0AFE813449D1}"/>
              </a:ext>
            </a:extLst>
          </p:cNvPr>
          <p:cNvSpPr/>
          <p:nvPr/>
        </p:nvSpPr>
        <p:spPr>
          <a:xfrm>
            <a:off x="714705" y="2006217"/>
            <a:ext cx="11246069" cy="1938992"/>
          </a:xfrm>
          <a:prstGeom prst="rect">
            <a:avLst/>
          </a:prstGeom>
        </p:spPr>
        <p:txBody>
          <a:bodyPr wrap="square">
            <a:spAutoFit/>
          </a:bodyPr>
          <a:lstStyle/>
          <a:p>
            <a:r>
              <a:rPr lang="en-CA" sz="2000" dirty="0">
                <a:solidFill>
                  <a:schemeClr val="accent6"/>
                </a:solidFill>
              </a:rPr>
              <a:t>As soon as the GSPO has the approval of the director we will assist with the scheduling of the event by confirming the time and location of the exam.</a:t>
            </a:r>
          </a:p>
          <a:p>
            <a:endParaRPr lang="en-CA" sz="2000" dirty="0">
              <a:solidFill>
                <a:schemeClr val="accent6"/>
              </a:solidFill>
            </a:endParaRPr>
          </a:p>
          <a:p>
            <a:r>
              <a:rPr lang="en-CA" sz="2000" dirty="0">
                <a:solidFill>
                  <a:schemeClr val="accent6"/>
                </a:solidFill>
              </a:rPr>
              <a:t>At least 3 weeks prior to the exam, you must circulate your research proposal by email to the examination committee with the GSPO in cc.</a:t>
            </a:r>
          </a:p>
          <a:p>
            <a:endParaRPr lang="en-CA" sz="2000" dirty="0">
              <a:solidFill>
                <a:srgbClr val="002060"/>
              </a:solidFill>
            </a:endParaRPr>
          </a:p>
        </p:txBody>
      </p:sp>
    </p:spTree>
    <p:extLst>
      <p:ext uri="{BB962C8B-B14F-4D97-AF65-F5344CB8AC3E}">
        <p14:creationId xmlns:p14="http://schemas.microsoft.com/office/powerpoint/2010/main" val="2996976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err="1"/>
              <a:t>Examination</a:t>
            </a:r>
            <a:r>
              <a:rPr lang="fr-CA" dirty="0"/>
              <a:t> </a:t>
            </a:r>
            <a:r>
              <a:rPr lang="fr-CA" dirty="0" err="1"/>
              <a:t>Committee</a:t>
            </a:r>
            <a:r>
              <a:rPr lang="fr-CA" dirty="0"/>
              <a:t>: </a:t>
            </a:r>
            <a:endParaRPr lang="en-US" dirty="0"/>
          </a:p>
        </p:txBody>
      </p:sp>
      <p:sp>
        <p:nvSpPr>
          <p:cNvPr id="3" name="Content Placeholder 2"/>
          <p:cNvSpPr>
            <a:spLocks noGrp="1"/>
          </p:cNvSpPr>
          <p:nvPr>
            <p:ph idx="1"/>
          </p:nvPr>
        </p:nvSpPr>
        <p:spPr>
          <a:xfrm>
            <a:off x="621881" y="1640066"/>
            <a:ext cx="10363200" cy="4088072"/>
          </a:xfrm>
        </p:spPr>
        <p:txBody>
          <a:bodyPr/>
          <a:lstStyle/>
          <a:p>
            <a:r>
              <a:rPr lang="en-CA" sz="2400" dirty="0">
                <a:solidFill>
                  <a:schemeClr val="accent6"/>
                </a:solidFill>
              </a:rPr>
              <a:t>2 TAC members, and</a:t>
            </a:r>
          </a:p>
          <a:p>
            <a:r>
              <a:rPr lang="en-CA" sz="2400" dirty="0">
                <a:solidFill>
                  <a:schemeClr val="accent6"/>
                </a:solidFill>
              </a:rPr>
              <a:t>one additional examiner who will be nominated as the chair for the exam.</a:t>
            </a:r>
          </a:p>
          <a:p>
            <a:r>
              <a:rPr lang="en-CA" sz="2400" dirty="0">
                <a:solidFill>
                  <a:schemeClr val="accent6"/>
                </a:solidFill>
              </a:rPr>
              <a:t>At least one of the committee members should be from the home graduate program.</a:t>
            </a:r>
          </a:p>
          <a:p>
            <a:r>
              <a:rPr lang="en-CA" sz="2400" dirty="0">
                <a:solidFill>
                  <a:schemeClr val="accent6"/>
                </a:solidFill>
              </a:rPr>
              <a:t>Following submission of the written component, the members of the examination committee will be granted one week to complete its evaluation.</a:t>
            </a:r>
          </a:p>
          <a:p>
            <a:r>
              <a:rPr lang="en-CA" sz="2400" dirty="0">
                <a:solidFill>
                  <a:schemeClr val="accent6"/>
                </a:solidFill>
              </a:rPr>
              <a:t>All examiners and supervisors are required to be present during the oral examination.</a:t>
            </a:r>
          </a:p>
          <a:p>
            <a:endParaRPr lang="en-US" sz="2400" dirty="0">
              <a:solidFill>
                <a:schemeClr val="accent6"/>
              </a:solidFill>
            </a:endParaRPr>
          </a:p>
          <a:p>
            <a:endParaRPr lang="en-US" sz="2400" dirty="0">
              <a:solidFill>
                <a:schemeClr val="accent6"/>
              </a:solidFill>
            </a:endParaRPr>
          </a:p>
          <a:p>
            <a:endParaRPr lang="en-US" sz="2400" dirty="0">
              <a:solidFill>
                <a:schemeClr val="accent6"/>
              </a:solidFill>
            </a:endParaRPr>
          </a:p>
        </p:txBody>
      </p:sp>
    </p:spTree>
    <p:extLst>
      <p:ext uri="{BB962C8B-B14F-4D97-AF65-F5344CB8AC3E}">
        <p14:creationId xmlns:p14="http://schemas.microsoft.com/office/powerpoint/2010/main" val="3446750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333" y="692695"/>
            <a:ext cx="10366176" cy="1241207"/>
          </a:xfrm>
        </p:spPr>
        <p:txBody>
          <a:bodyPr/>
          <a:lstStyle/>
          <a:p>
            <a:r>
              <a:rPr lang="fr-CA" dirty="0" err="1"/>
              <a:t>Role</a:t>
            </a:r>
            <a:r>
              <a:rPr lang="fr-CA" dirty="0"/>
              <a:t> of the </a:t>
            </a:r>
            <a:r>
              <a:rPr lang="fr-CA" dirty="0" err="1"/>
              <a:t>supervisor</a:t>
            </a:r>
            <a:r>
              <a:rPr lang="fr-CA" dirty="0"/>
              <a:t> and the  </a:t>
            </a:r>
            <a:r>
              <a:rPr lang="fr-CA" dirty="0" err="1"/>
              <a:t>student</a:t>
            </a:r>
            <a:r>
              <a:rPr lang="fr-CA" dirty="0"/>
              <a:t>: </a:t>
            </a:r>
            <a:endParaRPr lang="en-US" dirty="0"/>
          </a:p>
        </p:txBody>
      </p:sp>
      <p:sp>
        <p:nvSpPr>
          <p:cNvPr id="3" name="Content Placeholder 2"/>
          <p:cNvSpPr>
            <a:spLocks noGrp="1"/>
          </p:cNvSpPr>
          <p:nvPr>
            <p:ph idx="1"/>
          </p:nvPr>
        </p:nvSpPr>
        <p:spPr>
          <a:xfrm>
            <a:off x="632391" y="2344259"/>
            <a:ext cx="10363200" cy="4088072"/>
          </a:xfrm>
        </p:spPr>
        <p:txBody>
          <a:bodyPr/>
          <a:lstStyle/>
          <a:p>
            <a:r>
              <a:rPr lang="en-US" sz="2800" dirty="0">
                <a:solidFill>
                  <a:schemeClr val="accent6"/>
                </a:solidFill>
              </a:rPr>
              <a:t>The proposal is to be written by the student as an independent exercise.</a:t>
            </a:r>
          </a:p>
          <a:p>
            <a:r>
              <a:rPr lang="en-US" sz="2800" dirty="0">
                <a:solidFill>
                  <a:schemeClr val="accent6"/>
                </a:solidFill>
              </a:rPr>
              <a:t>The supervisor will not edit the proposal, but should provide feedbacks on the scope of the research and the hypotheses.</a:t>
            </a:r>
          </a:p>
          <a:p>
            <a:r>
              <a:rPr lang="en-US" sz="2800" dirty="0">
                <a:solidFill>
                  <a:schemeClr val="accent6"/>
                </a:solidFill>
              </a:rPr>
              <a:t>The supervisor may also be consulted on matters of methodology or format of the proposal.</a:t>
            </a:r>
          </a:p>
          <a:p>
            <a:endParaRPr lang="en-US" sz="2400" dirty="0">
              <a:solidFill>
                <a:schemeClr val="accent6"/>
              </a:solidFill>
            </a:endParaRPr>
          </a:p>
        </p:txBody>
      </p:sp>
    </p:spTree>
    <p:extLst>
      <p:ext uri="{BB962C8B-B14F-4D97-AF65-F5344CB8AC3E}">
        <p14:creationId xmlns:p14="http://schemas.microsoft.com/office/powerpoint/2010/main" val="1582074750"/>
      </p:ext>
    </p:extLst>
  </p:cSld>
  <p:clrMapOvr>
    <a:masterClrMapping/>
  </p:clrMapOvr>
</p:sld>
</file>

<file path=ppt/theme/theme1.xml><?xml version="1.0" encoding="utf-8"?>
<a:theme xmlns:a="http://schemas.openxmlformats.org/drawingml/2006/main" name="uOttawa-powerpoint-template">
  <a:themeElements>
    <a:clrScheme name="Custom 6">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262699"/>
      </a:hlink>
      <a:folHlink>
        <a:srgbClr val="B2B2B2"/>
      </a:folHlink>
    </a:clrScheme>
    <a:fontScheme name="Garne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10"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10" charset="0"/>
          </a:defRPr>
        </a:defPPr>
      </a:lstStyle>
    </a:lnDef>
  </a:objectDefaults>
  <a:extraClrSchemeLst>
    <a:extraClrScheme>
      <a:clrScheme name="Garne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arne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arne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arne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arne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arne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arne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3666</TotalTime>
  <Words>1181</Words>
  <Application>Microsoft Macintosh PowerPoint</Application>
  <PresentationFormat>Widescreen</PresentationFormat>
  <Paragraphs>158</Paragraphs>
  <Slides>20</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ＭＳ Ｐゴシック</vt:lpstr>
      <vt:lpstr>Arial</vt:lpstr>
      <vt:lpstr>Arial Black</vt:lpstr>
      <vt:lpstr>Calibri</vt:lpstr>
      <vt:lpstr>Courier New</vt:lpstr>
      <vt:lpstr>Times</vt:lpstr>
      <vt:lpstr>Verdana</vt:lpstr>
      <vt:lpstr>uOttawa-powerpoint-template</vt:lpstr>
      <vt:lpstr>PowerPoint Presentation</vt:lpstr>
      <vt:lpstr>What is a comprehensive exam? </vt:lpstr>
      <vt:lpstr>Objectives:</vt:lpstr>
      <vt:lpstr>Objectives:</vt:lpstr>
      <vt:lpstr>Timeline</vt:lpstr>
      <vt:lpstr>Scheduling:</vt:lpstr>
      <vt:lpstr>Scheduling:</vt:lpstr>
      <vt:lpstr>Examination Committee: </vt:lpstr>
      <vt:lpstr>Role of the supervisor and the  student: </vt:lpstr>
      <vt:lpstr>The Research Proposal </vt:lpstr>
      <vt:lpstr>The Research Proposal </vt:lpstr>
      <vt:lpstr>The Research Proposal </vt:lpstr>
      <vt:lpstr>General Format</vt:lpstr>
      <vt:lpstr>Assessment and Evaluation</vt:lpstr>
      <vt:lpstr>Assessment and Evaluation</vt:lpstr>
      <vt:lpstr>Oral Exam:</vt:lpstr>
      <vt:lpstr>Overall tips: </vt:lpstr>
      <vt:lpstr>Overall tips: </vt:lpstr>
      <vt:lpstr>Overall tips: </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Littlejohn</dc:creator>
  <cp:lastModifiedBy>Jean-Claude Béïque</cp:lastModifiedBy>
  <cp:revision>84</cp:revision>
  <dcterms:created xsi:type="dcterms:W3CDTF">2019-06-04T15:38:37Z</dcterms:created>
  <dcterms:modified xsi:type="dcterms:W3CDTF">2022-02-10T22:21:14Z</dcterms:modified>
</cp:coreProperties>
</file>